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JPG" ContentType="image/jpeg"/>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handoutMasterIdLst>
    <p:handoutMasterId r:id="rId20"/>
  </p:handoutMasterIdLst>
  <p:sldIdLst>
    <p:sldId id="256" r:id="rId2"/>
    <p:sldId id="258" r:id="rId3"/>
    <p:sldId id="263" r:id="rId4"/>
    <p:sldId id="265" r:id="rId5"/>
    <p:sldId id="264" r:id="rId6"/>
    <p:sldId id="266" r:id="rId7"/>
    <p:sldId id="267" r:id="rId8"/>
    <p:sldId id="268" r:id="rId9"/>
    <p:sldId id="269" r:id="rId10"/>
    <p:sldId id="270" r:id="rId11"/>
    <p:sldId id="271" r:id="rId12"/>
    <p:sldId id="272" r:id="rId13"/>
    <p:sldId id="273" r:id="rId14"/>
    <p:sldId id="274" r:id="rId15"/>
    <p:sldId id="275" r:id="rId16"/>
    <p:sldId id="276" r:id="rId17"/>
    <p:sldId id="277" r:id="rId18"/>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1680">
          <p15:clr>
            <a:srgbClr val="A4A3A4"/>
          </p15:clr>
        </p15:guide>
        <p15:guide id="2">
          <p15:clr>
            <a:srgbClr val="A4A3A4"/>
          </p15:clr>
        </p15:guide>
        <p15:guide id="3" pos="192">
          <p15:clr>
            <a:srgbClr val="A4A3A4"/>
          </p15:clr>
        </p15:guide>
        <p15:guide id="4" pos="76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2FDF7"/>
    <a:srgbClr val="000000"/>
    <a:srgbClr val="FDFFF4"/>
    <a:srgbClr val="FFFCD5"/>
    <a:srgbClr val="FFDB87"/>
    <a:srgbClr val="FF6FCF"/>
    <a:srgbClr val="FFFFFF"/>
    <a:srgbClr val="FE188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175" autoAdjust="0"/>
    <p:restoredTop sz="91758" autoAdjust="0"/>
  </p:normalViewPr>
  <p:slideViewPr>
    <p:cSldViewPr snapToObjects="1">
      <p:cViewPr>
        <p:scale>
          <a:sx n="100" d="100"/>
          <a:sy n="100" d="100"/>
        </p:scale>
        <p:origin x="264" y="512"/>
      </p:cViewPr>
      <p:guideLst>
        <p:guide orient="horz" pos="1680"/>
        <p:guide/>
        <p:guide pos="192"/>
        <p:guide pos="768"/>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36004" cy="36004"/>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handoutMaster" Target="handoutMasters/handout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602"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200" smtClean="0"/>
            </a:lvl1pPr>
          </a:lstStyle>
          <a:p>
            <a:pPr>
              <a:defRPr/>
            </a:pPr>
            <a:endParaRPr lang="en-US" altLang="en-US"/>
          </a:p>
        </p:txBody>
      </p:sp>
      <p:sp>
        <p:nvSpPr>
          <p:cNvPr id="25603" name="Rectangle 3"/>
          <p:cNvSpPr>
            <a:spLocks noGrp="1" noChangeArrowheads="1"/>
          </p:cNvSpPr>
          <p:nvPr>
            <p:ph type="dt" sz="quarter" idx="1"/>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200" smtClean="0"/>
            </a:lvl1pPr>
          </a:lstStyle>
          <a:p>
            <a:pPr>
              <a:defRPr/>
            </a:pPr>
            <a:endParaRPr lang="en-US" altLang="en-US"/>
          </a:p>
        </p:txBody>
      </p:sp>
      <p:sp>
        <p:nvSpPr>
          <p:cNvPr id="25604" name="Rectangle 4"/>
          <p:cNvSpPr>
            <a:spLocks noGrp="1" noChangeArrowheads="1"/>
          </p:cNvSpPr>
          <p:nvPr>
            <p:ph type="ftr" sz="quarter" idx="2"/>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200" smtClean="0"/>
            </a:lvl1pPr>
          </a:lstStyle>
          <a:p>
            <a:pPr>
              <a:defRPr/>
            </a:pPr>
            <a:endParaRPr lang="en-US" altLang="en-US"/>
          </a:p>
        </p:txBody>
      </p:sp>
      <p:sp>
        <p:nvSpPr>
          <p:cNvPr id="25605" name="Rectangle 5"/>
          <p:cNvSpPr>
            <a:spLocks noGrp="1" noChangeArrowheads="1"/>
          </p:cNvSpPr>
          <p:nvPr>
            <p:ph type="sldNum" sz="quarter" idx="3"/>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smtClean="0"/>
            </a:lvl1pPr>
          </a:lstStyle>
          <a:p>
            <a:pPr>
              <a:defRPr/>
            </a:pPr>
            <a:fld id="{A4E52E8E-995C-4536-9676-F333F9A2EB4D}" type="slidenum">
              <a:rPr lang="en-US" altLang="en-US"/>
              <a:pPr>
                <a:defRPr/>
              </a:pPr>
              <a:t>‹#›</a:t>
            </a:fld>
            <a:endParaRPr lang="en-US" altLang="en-US"/>
          </a:p>
        </p:txBody>
      </p:sp>
    </p:spTree>
    <p:extLst>
      <p:ext uri="{BB962C8B-B14F-4D97-AF65-F5344CB8AC3E}">
        <p14:creationId xmlns:p14="http://schemas.microsoft.com/office/powerpoint/2010/main" val="308745517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200" smtClean="0"/>
            </a:lvl1pPr>
          </a:lstStyle>
          <a:p>
            <a:pPr>
              <a:defRPr/>
            </a:pPr>
            <a:endParaRPr lang="en-US" altLang="en-US"/>
          </a:p>
        </p:txBody>
      </p:sp>
      <p:sp>
        <p:nvSpPr>
          <p:cNvPr id="4099"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200" smtClean="0"/>
            </a:lvl1pPr>
          </a:lstStyle>
          <a:p>
            <a:pPr>
              <a:defRPr/>
            </a:pPr>
            <a:endParaRPr lang="en-US" altLang="en-US"/>
          </a:p>
        </p:txBody>
      </p:sp>
      <p:sp>
        <p:nvSpPr>
          <p:cNvPr id="307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4101"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noProof="0" smtClean="0"/>
              <a:t>Click to edit Master text styles</a:t>
            </a:r>
          </a:p>
          <a:p>
            <a:pPr lvl="1"/>
            <a:r>
              <a:rPr lang="en-US" altLang="en-US" noProof="0" smtClean="0"/>
              <a:t>Second level</a:t>
            </a:r>
          </a:p>
          <a:p>
            <a:pPr lvl="2"/>
            <a:r>
              <a:rPr lang="en-US" altLang="en-US" noProof="0" smtClean="0"/>
              <a:t>Third level</a:t>
            </a:r>
          </a:p>
          <a:p>
            <a:pPr lvl="3"/>
            <a:r>
              <a:rPr lang="en-US" altLang="en-US" noProof="0" smtClean="0"/>
              <a:t>Fourth level</a:t>
            </a:r>
          </a:p>
          <a:p>
            <a:pPr lvl="4"/>
            <a:r>
              <a:rPr lang="en-US" altLang="en-US" noProof="0" smtClean="0"/>
              <a:t>Fifth level</a:t>
            </a:r>
          </a:p>
        </p:txBody>
      </p:sp>
      <p:sp>
        <p:nvSpPr>
          <p:cNvPr id="4102"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200" smtClean="0"/>
            </a:lvl1pPr>
          </a:lstStyle>
          <a:p>
            <a:pPr>
              <a:defRPr/>
            </a:pPr>
            <a:endParaRPr lang="en-US" altLang="en-US"/>
          </a:p>
        </p:txBody>
      </p:sp>
      <p:sp>
        <p:nvSpPr>
          <p:cNvPr id="4103"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smtClean="0"/>
            </a:lvl1pPr>
          </a:lstStyle>
          <a:p>
            <a:pPr>
              <a:defRPr/>
            </a:pPr>
            <a:fld id="{4B6EF8B7-AB55-4063-9226-B7AAFD03723E}" type="slidenum">
              <a:rPr lang="en-US" altLang="en-US"/>
              <a:pPr>
                <a:defRPr/>
              </a:pPr>
              <a:t>‹#›</a:t>
            </a:fld>
            <a:endParaRPr lang="en-US" altLang="en-US"/>
          </a:p>
        </p:txBody>
      </p:sp>
    </p:spTree>
    <p:extLst>
      <p:ext uri="{BB962C8B-B14F-4D97-AF65-F5344CB8AC3E}">
        <p14:creationId xmlns:p14="http://schemas.microsoft.com/office/powerpoint/2010/main" val="229130758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7"/>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D8CDBD3C-4089-4F77-9610-7AF7664FCE50}" type="slidenum">
              <a:rPr lang="en-US" altLang="en-US"/>
              <a:pPr/>
              <a:t>1</a:t>
            </a:fld>
            <a:endParaRPr lang="en-US" altLang="en-US"/>
          </a:p>
        </p:txBody>
      </p:sp>
      <p:sp>
        <p:nvSpPr>
          <p:cNvPr id="6147" name="Rectangle 2"/>
          <p:cNvSpPr>
            <a:spLocks noGrp="1" noRot="1" noChangeAspect="1" noChangeArrowheads="1" noTextEdit="1"/>
          </p:cNvSpPr>
          <p:nvPr>
            <p:ph type="sldImg"/>
          </p:nvPr>
        </p:nvSpPr>
        <p:spPr>
          <a:ln/>
        </p:spPr>
      </p:sp>
      <p:sp>
        <p:nvSpPr>
          <p:cNvPr id="6148" name="Rectangle 3"/>
          <p:cNvSpPr>
            <a:spLocks noGrp="1" noChangeArrowheads="1"/>
          </p:cNvSpPr>
          <p:nvPr>
            <p:ph type="body" idx="1"/>
          </p:nvPr>
        </p:nvSpPr>
        <p:spPr>
          <a:noFill/>
        </p:spPr>
        <p:txBody>
          <a:bodyPr/>
          <a:lstStyle/>
          <a:p>
            <a:pPr eaLnBrk="1" hangingPunct="1"/>
            <a:endParaRPr lang="en-GB" altLang="en-US" smtClean="0"/>
          </a:p>
        </p:txBody>
      </p:sp>
    </p:spTree>
    <p:extLst>
      <p:ext uri="{BB962C8B-B14F-4D97-AF65-F5344CB8AC3E}">
        <p14:creationId xmlns:p14="http://schemas.microsoft.com/office/powerpoint/2010/main" val="25067288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E875993E-15F1-4388-AEE8-B132286703CB}" type="slidenum">
              <a:rPr lang="en-US" altLang="en-US"/>
              <a:pPr/>
              <a:t>2</a:t>
            </a:fld>
            <a:endParaRPr lang="en-US" altLang="en-US"/>
          </a:p>
        </p:txBody>
      </p:sp>
      <p:sp>
        <p:nvSpPr>
          <p:cNvPr id="8195" name="Rectangle 1026"/>
          <p:cNvSpPr>
            <a:spLocks noGrp="1" noRot="1" noChangeAspect="1" noChangeArrowheads="1" noTextEdit="1"/>
          </p:cNvSpPr>
          <p:nvPr>
            <p:ph type="sldImg"/>
          </p:nvPr>
        </p:nvSpPr>
        <p:spPr>
          <a:ln/>
        </p:spPr>
      </p:sp>
      <p:sp>
        <p:nvSpPr>
          <p:cNvPr id="8196" name="Rectangle 1027"/>
          <p:cNvSpPr>
            <a:spLocks noGrp="1" noChangeArrowheads="1"/>
          </p:cNvSpPr>
          <p:nvPr>
            <p:ph type="body" idx="1"/>
          </p:nvPr>
        </p:nvSpPr>
        <p:spPr>
          <a:noFill/>
        </p:spPr>
        <p:txBody>
          <a:bodyPr/>
          <a:lstStyle/>
          <a:p>
            <a:pPr eaLnBrk="1" hangingPunct="1"/>
            <a:endParaRPr lang="en-GB" altLang="en-US" smtClean="0"/>
          </a:p>
        </p:txBody>
      </p:sp>
    </p:spTree>
    <p:extLst>
      <p:ext uri="{BB962C8B-B14F-4D97-AF65-F5344CB8AC3E}">
        <p14:creationId xmlns:p14="http://schemas.microsoft.com/office/powerpoint/2010/main" val="6901500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E875993E-15F1-4388-AEE8-B132286703CB}" type="slidenum">
              <a:rPr lang="en-US" altLang="en-US"/>
              <a:pPr/>
              <a:t>3</a:t>
            </a:fld>
            <a:endParaRPr lang="en-US" altLang="en-US"/>
          </a:p>
        </p:txBody>
      </p:sp>
      <p:sp>
        <p:nvSpPr>
          <p:cNvPr id="8195" name="Rectangle 1026"/>
          <p:cNvSpPr>
            <a:spLocks noGrp="1" noRot="1" noChangeAspect="1" noChangeArrowheads="1" noTextEdit="1"/>
          </p:cNvSpPr>
          <p:nvPr>
            <p:ph type="sldImg"/>
          </p:nvPr>
        </p:nvSpPr>
        <p:spPr>
          <a:ln/>
        </p:spPr>
      </p:sp>
      <p:sp>
        <p:nvSpPr>
          <p:cNvPr id="8196" name="Rectangle 1027"/>
          <p:cNvSpPr>
            <a:spLocks noGrp="1" noChangeArrowheads="1"/>
          </p:cNvSpPr>
          <p:nvPr>
            <p:ph type="body" idx="1"/>
          </p:nvPr>
        </p:nvSpPr>
        <p:spPr>
          <a:noFill/>
        </p:spPr>
        <p:txBody>
          <a:bodyPr/>
          <a:lstStyle/>
          <a:p>
            <a:pPr eaLnBrk="1" hangingPunct="1"/>
            <a:endParaRPr lang="en-GB" altLang="en-US" smtClean="0"/>
          </a:p>
        </p:txBody>
      </p:sp>
    </p:spTree>
    <p:extLst>
      <p:ext uri="{BB962C8B-B14F-4D97-AF65-F5344CB8AC3E}">
        <p14:creationId xmlns:p14="http://schemas.microsoft.com/office/powerpoint/2010/main" val="5017573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E875993E-15F1-4388-AEE8-B132286703CB}" type="slidenum">
              <a:rPr lang="en-US" altLang="en-US"/>
              <a:pPr/>
              <a:t>4</a:t>
            </a:fld>
            <a:endParaRPr lang="en-US" altLang="en-US"/>
          </a:p>
        </p:txBody>
      </p:sp>
      <p:sp>
        <p:nvSpPr>
          <p:cNvPr id="8195" name="Rectangle 1026"/>
          <p:cNvSpPr>
            <a:spLocks noGrp="1" noRot="1" noChangeAspect="1" noChangeArrowheads="1" noTextEdit="1"/>
          </p:cNvSpPr>
          <p:nvPr>
            <p:ph type="sldImg"/>
          </p:nvPr>
        </p:nvSpPr>
        <p:spPr>
          <a:ln/>
        </p:spPr>
      </p:sp>
      <p:sp>
        <p:nvSpPr>
          <p:cNvPr id="8196" name="Rectangle 1027"/>
          <p:cNvSpPr>
            <a:spLocks noGrp="1" noChangeArrowheads="1"/>
          </p:cNvSpPr>
          <p:nvPr>
            <p:ph type="body" idx="1"/>
          </p:nvPr>
        </p:nvSpPr>
        <p:spPr>
          <a:noFill/>
        </p:spPr>
        <p:txBody>
          <a:bodyPr/>
          <a:lstStyle/>
          <a:p>
            <a:pPr eaLnBrk="1" hangingPunct="1"/>
            <a:endParaRPr lang="en-GB" altLang="en-US" smtClean="0"/>
          </a:p>
        </p:txBody>
      </p:sp>
    </p:spTree>
    <p:extLst>
      <p:ext uri="{BB962C8B-B14F-4D97-AF65-F5344CB8AC3E}">
        <p14:creationId xmlns:p14="http://schemas.microsoft.com/office/powerpoint/2010/main" val="14655974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E875993E-15F1-4388-AEE8-B132286703CB}" type="slidenum">
              <a:rPr lang="en-US" altLang="en-US"/>
              <a:pPr/>
              <a:t>5</a:t>
            </a:fld>
            <a:endParaRPr lang="en-US" altLang="en-US"/>
          </a:p>
        </p:txBody>
      </p:sp>
      <p:sp>
        <p:nvSpPr>
          <p:cNvPr id="8195" name="Rectangle 1026"/>
          <p:cNvSpPr>
            <a:spLocks noGrp="1" noRot="1" noChangeAspect="1" noChangeArrowheads="1" noTextEdit="1"/>
          </p:cNvSpPr>
          <p:nvPr>
            <p:ph type="sldImg"/>
          </p:nvPr>
        </p:nvSpPr>
        <p:spPr>
          <a:ln/>
        </p:spPr>
      </p:sp>
      <p:sp>
        <p:nvSpPr>
          <p:cNvPr id="8196" name="Rectangle 1027"/>
          <p:cNvSpPr>
            <a:spLocks noGrp="1" noChangeArrowheads="1"/>
          </p:cNvSpPr>
          <p:nvPr>
            <p:ph type="body" idx="1"/>
          </p:nvPr>
        </p:nvSpPr>
        <p:spPr>
          <a:noFill/>
        </p:spPr>
        <p:txBody>
          <a:bodyPr/>
          <a:lstStyle/>
          <a:p>
            <a:pPr eaLnBrk="1" hangingPunct="1"/>
            <a:endParaRPr lang="en-GB" altLang="en-US" smtClean="0"/>
          </a:p>
        </p:txBody>
      </p:sp>
    </p:spTree>
    <p:extLst>
      <p:ext uri="{BB962C8B-B14F-4D97-AF65-F5344CB8AC3E}">
        <p14:creationId xmlns:p14="http://schemas.microsoft.com/office/powerpoint/2010/main" val="19271686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E875993E-15F1-4388-AEE8-B132286703CB}" type="slidenum">
              <a:rPr lang="en-US" altLang="en-US"/>
              <a:pPr/>
              <a:t>6</a:t>
            </a:fld>
            <a:endParaRPr lang="en-US" altLang="en-US"/>
          </a:p>
        </p:txBody>
      </p:sp>
      <p:sp>
        <p:nvSpPr>
          <p:cNvPr id="8195" name="Rectangle 1026"/>
          <p:cNvSpPr>
            <a:spLocks noGrp="1" noRot="1" noChangeAspect="1" noChangeArrowheads="1" noTextEdit="1"/>
          </p:cNvSpPr>
          <p:nvPr>
            <p:ph type="sldImg"/>
          </p:nvPr>
        </p:nvSpPr>
        <p:spPr>
          <a:ln/>
        </p:spPr>
      </p:sp>
      <p:sp>
        <p:nvSpPr>
          <p:cNvPr id="8196" name="Rectangle 1027"/>
          <p:cNvSpPr>
            <a:spLocks noGrp="1" noChangeArrowheads="1"/>
          </p:cNvSpPr>
          <p:nvPr>
            <p:ph type="body" idx="1"/>
          </p:nvPr>
        </p:nvSpPr>
        <p:spPr>
          <a:noFill/>
        </p:spPr>
        <p:txBody>
          <a:bodyPr/>
          <a:lstStyle/>
          <a:p>
            <a:pPr eaLnBrk="1" hangingPunct="1"/>
            <a:endParaRPr lang="en-GB" altLang="en-US" smtClean="0"/>
          </a:p>
        </p:txBody>
      </p:sp>
    </p:spTree>
    <p:extLst>
      <p:ext uri="{BB962C8B-B14F-4D97-AF65-F5344CB8AC3E}">
        <p14:creationId xmlns:p14="http://schemas.microsoft.com/office/powerpoint/2010/main" val="19387053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E875993E-15F1-4388-AEE8-B132286703CB}" type="slidenum">
              <a:rPr lang="en-US" altLang="en-US"/>
              <a:pPr/>
              <a:t>7</a:t>
            </a:fld>
            <a:endParaRPr lang="en-US" altLang="en-US"/>
          </a:p>
        </p:txBody>
      </p:sp>
      <p:sp>
        <p:nvSpPr>
          <p:cNvPr id="8195" name="Rectangle 1026"/>
          <p:cNvSpPr>
            <a:spLocks noGrp="1" noRot="1" noChangeAspect="1" noChangeArrowheads="1" noTextEdit="1"/>
          </p:cNvSpPr>
          <p:nvPr>
            <p:ph type="sldImg"/>
          </p:nvPr>
        </p:nvSpPr>
        <p:spPr>
          <a:ln/>
        </p:spPr>
      </p:sp>
      <p:sp>
        <p:nvSpPr>
          <p:cNvPr id="8196" name="Rectangle 1027"/>
          <p:cNvSpPr>
            <a:spLocks noGrp="1" noChangeArrowheads="1"/>
          </p:cNvSpPr>
          <p:nvPr>
            <p:ph type="body" idx="1"/>
          </p:nvPr>
        </p:nvSpPr>
        <p:spPr>
          <a:noFill/>
        </p:spPr>
        <p:txBody>
          <a:bodyPr/>
          <a:lstStyle/>
          <a:p>
            <a:pPr eaLnBrk="1" hangingPunct="1"/>
            <a:endParaRPr lang="en-GB" altLang="en-US" smtClean="0"/>
          </a:p>
        </p:txBody>
      </p:sp>
    </p:spTree>
    <p:extLst>
      <p:ext uri="{BB962C8B-B14F-4D97-AF65-F5344CB8AC3E}">
        <p14:creationId xmlns:p14="http://schemas.microsoft.com/office/powerpoint/2010/main" val="5349331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E875993E-15F1-4388-AEE8-B132286703CB}" type="slidenum">
              <a:rPr lang="en-US" altLang="en-US"/>
              <a:pPr/>
              <a:t>8</a:t>
            </a:fld>
            <a:endParaRPr lang="en-US" altLang="en-US"/>
          </a:p>
        </p:txBody>
      </p:sp>
      <p:sp>
        <p:nvSpPr>
          <p:cNvPr id="8195" name="Rectangle 1026"/>
          <p:cNvSpPr>
            <a:spLocks noGrp="1" noRot="1" noChangeAspect="1" noChangeArrowheads="1" noTextEdit="1"/>
          </p:cNvSpPr>
          <p:nvPr>
            <p:ph type="sldImg"/>
          </p:nvPr>
        </p:nvSpPr>
        <p:spPr>
          <a:ln/>
        </p:spPr>
      </p:sp>
      <p:sp>
        <p:nvSpPr>
          <p:cNvPr id="8196" name="Rectangle 1027"/>
          <p:cNvSpPr>
            <a:spLocks noGrp="1" noChangeArrowheads="1"/>
          </p:cNvSpPr>
          <p:nvPr>
            <p:ph type="body" idx="1"/>
          </p:nvPr>
        </p:nvSpPr>
        <p:spPr>
          <a:noFill/>
        </p:spPr>
        <p:txBody>
          <a:bodyPr/>
          <a:lstStyle/>
          <a:p>
            <a:pPr eaLnBrk="1" hangingPunct="1"/>
            <a:endParaRPr lang="en-GB" altLang="en-US" smtClean="0"/>
          </a:p>
        </p:txBody>
      </p:sp>
    </p:spTree>
    <p:extLst>
      <p:ext uri="{BB962C8B-B14F-4D97-AF65-F5344CB8AC3E}">
        <p14:creationId xmlns:p14="http://schemas.microsoft.com/office/powerpoint/2010/main" val="2562252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E875993E-15F1-4388-AEE8-B132286703CB}" type="slidenum">
              <a:rPr lang="en-US" altLang="en-US"/>
              <a:pPr/>
              <a:t>9</a:t>
            </a:fld>
            <a:endParaRPr lang="en-US" altLang="en-US"/>
          </a:p>
        </p:txBody>
      </p:sp>
      <p:sp>
        <p:nvSpPr>
          <p:cNvPr id="8195" name="Rectangle 1026"/>
          <p:cNvSpPr>
            <a:spLocks noGrp="1" noRot="1" noChangeAspect="1" noChangeArrowheads="1" noTextEdit="1"/>
          </p:cNvSpPr>
          <p:nvPr>
            <p:ph type="sldImg"/>
          </p:nvPr>
        </p:nvSpPr>
        <p:spPr>
          <a:ln/>
        </p:spPr>
      </p:sp>
      <p:sp>
        <p:nvSpPr>
          <p:cNvPr id="8196" name="Rectangle 1027"/>
          <p:cNvSpPr>
            <a:spLocks noGrp="1" noChangeArrowheads="1"/>
          </p:cNvSpPr>
          <p:nvPr>
            <p:ph type="body" idx="1"/>
          </p:nvPr>
        </p:nvSpPr>
        <p:spPr>
          <a:noFill/>
        </p:spPr>
        <p:txBody>
          <a:bodyPr/>
          <a:lstStyle/>
          <a:p>
            <a:pPr eaLnBrk="1" hangingPunct="1"/>
            <a:endParaRPr lang="en-GB" altLang="en-US" smtClean="0"/>
          </a:p>
        </p:txBody>
      </p:sp>
    </p:spTree>
    <p:extLst>
      <p:ext uri="{BB962C8B-B14F-4D97-AF65-F5344CB8AC3E}">
        <p14:creationId xmlns:p14="http://schemas.microsoft.com/office/powerpoint/2010/main" val="20862464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E875993E-15F1-4388-AEE8-B132286703CB}" type="slidenum">
              <a:rPr lang="en-US" altLang="en-US"/>
              <a:pPr/>
              <a:t>10</a:t>
            </a:fld>
            <a:endParaRPr lang="en-US" altLang="en-US"/>
          </a:p>
        </p:txBody>
      </p:sp>
      <p:sp>
        <p:nvSpPr>
          <p:cNvPr id="8195" name="Rectangle 1026"/>
          <p:cNvSpPr>
            <a:spLocks noGrp="1" noRot="1" noChangeAspect="1" noChangeArrowheads="1" noTextEdit="1"/>
          </p:cNvSpPr>
          <p:nvPr>
            <p:ph type="sldImg"/>
          </p:nvPr>
        </p:nvSpPr>
        <p:spPr>
          <a:ln/>
        </p:spPr>
      </p:sp>
      <p:sp>
        <p:nvSpPr>
          <p:cNvPr id="8196" name="Rectangle 1027"/>
          <p:cNvSpPr>
            <a:spLocks noGrp="1" noChangeArrowheads="1"/>
          </p:cNvSpPr>
          <p:nvPr>
            <p:ph type="body" idx="1"/>
          </p:nvPr>
        </p:nvSpPr>
        <p:spPr>
          <a:noFill/>
        </p:spPr>
        <p:txBody>
          <a:bodyPr/>
          <a:lstStyle/>
          <a:p>
            <a:pPr eaLnBrk="1" hangingPunct="1"/>
            <a:endParaRPr lang="en-GB" altLang="en-US" smtClean="0"/>
          </a:p>
        </p:txBody>
      </p:sp>
    </p:spTree>
    <p:extLst>
      <p:ext uri="{BB962C8B-B14F-4D97-AF65-F5344CB8AC3E}">
        <p14:creationId xmlns:p14="http://schemas.microsoft.com/office/powerpoint/2010/main" val="18511954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28" descr="vectorhills"/>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9050" y="-14288"/>
            <a:ext cx="9182100" cy="6886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 Box 18"/>
          <p:cNvSpPr txBox="1">
            <a:spLocks noChangeArrowheads="1"/>
          </p:cNvSpPr>
          <p:nvPr userDrawn="1"/>
        </p:nvSpPr>
        <p:spPr bwMode="auto">
          <a:xfrm rot="19237452">
            <a:off x="4622800" y="519113"/>
            <a:ext cx="1841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GB" altLang="en-US"/>
          </a:p>
        </p:txBody>
      </p:sp>
      <p:sp>
        <p:nvSpPr>
          <p:cNvPr id="3074" name="Rectangle 2"/>
          <p:cNvSpPr>
            <a:spLocks noGrp="1" noChangeArrowheads="1"/>
          </p:cNvSpPr>
          <p:nvPr>
            <p:ph type="ctrTitle"/>
          </p:nvPr>
        </p:nvSpPr>
        <p:spPr>
          <a:xfrm>
            <a:off x="685800" y="1196975"/>
            <a:ext cx="7772400" cy="1470025"/>
          </a:xfrm>
        </p:spPr>
        <p:txBody>
          <a:bodyPr/>
          <a:lstStyle>
            <a:lvl1pPr>
              <a:defRPr b="1"/>
            </a:lvl1pPr>
          </a:lstStyle>
          <a:p>
            <a:pPr lvl="0"/>
            <a:r>
              <a:rPr lang="en-US" altLang="en-US" noProof="0" smtClean="0"/>
              <a:t>Click to edit Master title style</a:t>
            </a:r>
          </a:p>
        </p:txBody>
      </p:sp>
      <p:sp>
        <p:nvSpPr>
          <p:cNvPr id="3075" name="Rectangle 3"/>
          <p:cNvSpPr>
            <a:spLocks noGrp="1" noChangeArrowheads="1"/>
          </p:cNvSpPr>
          <p:nvPr>
            <p:ph type="subTitle" idx="1"/>
          </p:nvPr>
        </p:nvSpPr>
        <p:spPr>
          <a:xfrm>
            <a:off x="1371600" y="2952750"/>
            <a:ext cx="6400800" cy="1752600"/>
          </a:xfrm>
        </p:spPr>
        <p:txBody>
          <a:bodyPr/>
          <a:lstStyle>
            <a:lvl1pPr marL="0" indent="0" algn="ctr">
              <a:buFontTx/>
              <a:buNone/>
              <a:defRPr/>
            </a:lvl1pPr>
          </a:lstStyle>
          <a:p>
            <a:pPr lvl="0"/>
            <a:r>
              <a:rPr lang="en-US" altLang="en-US" noProof="0" smtClean="0"/>
              <a:t>Click to edit Master subtitle style</a:t>
            </a:r>
          </a:p>
        </p:txBody>
      </p:sp>
      <p:sp>
        <p:nvSpPr>
          <p:cNvPr id="6" name="Rectangle 4"/>
          <p:cNvSpPr>
            <a:spLocks noGrp="1" noChangeArrowheads="1"/>
          </p:cNvSpPr>
          <p:nvPr>
            <p:ph type="dt" sz="half" idx="10"/>
          </p:nvPr>
        </p:nvSpPr>
        <p:spPr/>
        <p:txBody>
          <a:bodyPr/>
          <a:lstStyle>
            <a:lvl1pPr>
              <a:defRPr smtClean="0"/>
            </a:lvl1pPr>
          </a:lstStyle>
          <a:p>
            <a:pPr>
              <a:defRPr/>
            </a:pPr>
            <a:endParaRPr lang="en-US" altLang="en-US"/>
          </a:p>
        </p:txBody>
      </p:sp>
      <p:sp>
        <p:nvSpPr>
          <p:cNvPr id="7" name="Rectangle 5"/>
          <p:cNvSpPr>
            <a:spLocks noGrp="1" noChangeArrowheads="1"/>
          </p:cNvSpPr>
          <p:nvPr>
            <p:ph type="ftr" sz="quarter" idx="11"/>
          </p:nvPr>
        </p:nvSpPr>
        <p:spPr/>
        <p:txBody>
          <a:bodyPr/>
          <a:lstStyle>
            <a:lvl1pPr>
              <a:defRPr smtClean="0"/>
            </a:lvl1pPr>
          </a:lstStyle>
          <a:p>
            <a:pPr>
              <a:defRPr/>
            </a:pPr>
            <a:endParaRPr lang="en-US" altLang="en-US"/>
          </a:p>
        </p:txBody>
      </p:sp>
      <p:sp>
        <p:nvSpPr>
          <p:cNvPr id="8" name="Rectangle 6"/>
          <p:cNvSpPr>
            <a:spLocks noGrp="1" noChangeArrowheads="1"/>
          </p:cNvSpPr>
          <p:nvPr>
            <p:ph type="sldNum" sz="quarter" idx="12"/>
          </p:nvPr>
        </p:nvSpPr>
        <p:spPr/>
        <p:txBody>
          <a:bodyPr/>
          <a:lstStyle>
            <a:lvl1pPr>
              <a:defRPr smtClean="0"/>
            </a:lvl1pPr>
          </a:lstStyle>
          <a:p>
            <a:pPr>
              <a:defRPr/>
            </a:pPr>
            <a:fld id="{49865764-0853-4E9E-9C29-7ED8244F4C67}" type="slidenum">
              <a:rPr lang="en-US" altLang="en-US"/>
              <a:pPr>
                <a:defRPr/>
              </a:pPr>
              <a:t>‹#›</a:t>
            </a:fld>
            <a:endParaRPr lang="en-US" altLang="en-US"/>
          </a:p>
        </p:txBody>
      </p:sp>
    </p:spTree>
    <p:extLst>
      <p:ext uri="{BB962C8B-B14F-4D97-AF65-F5344CB8AC3E}">
        <p14:creationId xmlns:p14="http://schemas.microsoft.com/office/powerpoint/2010/main" val="36519181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E95E4AEC-2C56-40A3-9C8E-A2E8472E7022}" type="slidenum">
              <a:rPr lang="en-US" altLang="en-US"/>
              <a:pPr>
                <a:defRPr/>
              </a:pPr>
              <a:t>‹#›</a:t>
            </a:fld>
            <a:endParaRPr lang="en-US" altLang="en-US"/>
          </a:p>
        </p:txBody>
      </p:sp>
    </p:spTree>
    <p:extLst>
      <p:ext uri="{BB962C8B-B14F-4D97-AF65-F5344CB8AC3E}">
        <p14:creationId xmlns:p14="http://schemas.microsoft.com/office/powerpoint/2010/main" val="18450966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smtClean="0"/>
              <a:t>Click to edit Master title style</a:t>
            </a:r>
            <a:endParaRPr lang="en-GB"/>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525B4793-8CCE-4454-9E5E-0840C8FFC575}" type="slidenum">
              <a:rPr lang="en-US" altLang="en-US"/>
              <a:pPr>
                <a:defRPr/>
              </a:pPr>
              <a:t>‹#›</a:t>
            </a:fld>
            <a:endParaRPr lang="en-US" altLang="en-US"/>
          </a:p>
        </p:txBody>
      </p:sp>
    </p:spTree>
    <p:extLst>
      <p:ext uri="{BB962C8B-B14F-4D97-AF65-F5344CB8AC3E}">
        <p14:creationId xmlns:p14="http://schemas.microsoft.com/office/powerpoint/2010/main" val="18602220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37004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37004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pPr>
              <a:defRPr/>
            </a:pPr>
            <a:fld id="{A441E9C6-1599-4B9E-8E67-30334E4FE60D}" type="slidenum">
              <a:rPr lang="en-US" altLang="en-US"/>
              <a:pPr>
                <a:defRPr/>
              </a:pPr>
              <a:t>‹#›</a:t>
            </a:fld>
            <a:endParaRPr lang="en-US" altLang="en-US"/>
          </a:p>
        </p:txBody>
      </p:sp>
    </p:spTree>
    <p:extLst>
      <p:ext uri="{BB962C8B-B14F-4D97-AF65-F5344CB8AC3E}">
        <p14:creationId xmlns:p14="http://schemas.microsoft.com/office/powerpoint/2010/main" val="11708588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a:ln/>
        </p:spPr>
        <p:txBody>
          <a:bodyPr/>
          <a:lstStyle>
            <a:lvl1pPr>
              <a:defRPr/>
            </a:lvl1pPr>
          </a:lstStyle>
          <a:p>
            <a:pPr>
              <a:defRPr/>
            </a:pPr>
            <a:fld id="{20178D99-A2CF-4A51-B836-0421D0A8B18F}" type="slidenum">
              <a:rPr lang="en-US" altLang="en-US"/>
              <a:pPr>
                <a:defRPr/>
              </a:pPr>
              <a:t>‹#›</a:t>
            </a:fld>
            <a:endParaRPr lang="en-US" altLang="en-US"/>
          </a:p>
        </p:txBody>
      </p:sp>
    </p:spTree>
    <p:extLst>
      <p:ext uri="{BB962C8B-B14F-4D97-AF65-F5344CB8AC3E}">
        <p14:creationId xmlns:p14="http://schemas.microsoft.com/office/powerpoint/2010/main" val="19398346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5" name="Rectangle 6"/>
          <p:cNvSpPr>
            <a:spLocks noGrp="1" noChangeArrowheads="1"/>
          </p:cNvSpPr>
          <p:nvPr>
            <p:ph type="sldNum" sz="quarter" idx="12"/>
          </p:nvPr>
        </p:nvSpPr>
        <p:spPr>
          <a:ln/>
        </p:spPr>
        <p:txBody>
          <a:bodyPr/>
          <a:lstStyle>
            <a:lvl1pPr>
              <a:defRPr/>
            </a:lvl1pPr>
          </a:lstStyle>
          <a:p>
            <a:pPr>
              <a:defRPr/>
            </a:pPr>
            <a:fld id="{0F71310C-EFA3-4E56-A75C-8BF8DABAE377}" type="slidenum">
              <a:rPr lang="en-US" altLang="en-US"/>
              <a:pPr>
                <a:defRPr/>
              </a:pPr>
              <a:t>‹#›</a:t>
            </a:fld>
            <a:endParaRPr lang="en-US" altLang="en-US"/>
          </a:p>
        </p:txBody>
      </p:sp>
    </p:spTree>
    <p:extLst>
      <p:ext uri="{BB962C8B-B14F-4D97-AF65-F5344CB8AC3E}">
        <p14:creationId xmlns:p14="http://schemas.microsoft.com/office/powerpoint/2010/main" val="8666781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4" name="Rectangle 6"/>
          <p:cNvSpPr>
            <a:spLocks noGrp="1" noChangeArrowheads="1"/>
          </p:cNvSpPr>
          <p:nvPr>
            <p:ph type="sldNum" sz="quarter" idx="12"/>
          </p:nvPr>
        </p:nvSpPr>
        <p:spPr>
          <a:ln/>
        </p:spPr>
        <p:txBody>
          <a:bodyPr/>
          <a:lstStyle>
            <a:lvl1pPr>
              <a:defRPr/>
            </a:lvl1pPr>
          </a:lstStyle>
          <a:p>
            <a:pPr>
              <a:defRPr/>
            </a:pPr>
            <a:fld id="{8C278984-5454-41C8-9563-0828803C3733}" type="slidenum">
              <a:rPr lang="en-US" altLang="en-US"/>
              <a:pPr>
                <a:defRPr/>
              </a:pPr>
              <a:t>‹#›</a:t>
            </a:fld>
            <a:endParaRPr lang="en-US" altLang="en-US"/>
          </a:p>
        </p:txBody>
      </p:sp>
    </p:spTree>
    <p:extLst>
      <p:ext uri="{BB962C8B-B14F-4D97-AF65-F5344CB8AC3E}">
        <p14:creationId xmlns:p14="http://schemas.microsoft.com/office/powerpoint/2010/main" val="21246677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GB"/>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pPr>
              <a:defRPr/>
            </a:pPr>
            <a:fld id="{92612045-6FC0-4640-A58E-32B28E6E0157}" type="slidenum">
              <a:rPr lang="en-US" altLang="en-US"/>
              <a:pPr>
                <a:defRPr/>
              </a:pPr>
              <a:t>‹#›</a:t>
            </a:fld>
            <a:endParaRPr lang="en-US" altLang="en-US"/>
          </a:p>
        </p:txBody>
      </p:sp>
    </p:spTree>
    <p:extLst>
      <p:ext uri="{BB962C8B-B14F-4D97-AF65-F5344CB8AC3E}">
        <p14:creationId xmlns:p14="http://schemas.microsoft.com/office/powerpoint/2010/main" val="15199352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GB"/>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smtClean="0"/>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pPr>
              <a:defRPr/>
            </a:pPr>
            <a:fld id="{4B469A6F-31D0-476E-9095-F26438DCD6CE}" type="slidenum">
              <a:rPr lang="en-US" altLang="en-US"/>
              <a:pPr>
                <a:defRPr/>
              </a:pPr>
              <a:t>‹#›</a:t>
            </a:fld>
            <a:endParaRPr lang="en-US" altLang="en-US"/>
          </a:p>
        </p:txBody>
      </p:sp>
    </p:spTree>
    <p:extLst>
      <p:ext uri="{BB962C8B-B14F-4D97-AF65-F5344CB8AC3E}">
        <p14:creationId xmlns:p14="http://schemas.microsoft.com/office/powerpoint/2010/main" val="42226621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A111F41F-8618-4C9E-A6AD-F7DD51D8826D}" type="slidenum">
              <a:rPr lang="en-US" altLang="en-US"/>
              <a:pPr>
                <a:defRPr/>
              </a:pPr>
              <a:t>‹#›</a:t>
            </a:fld>
            <a:endParaRPr lang="en-US" altLang="en-US"/>
          </a:p>
        </p:txBody>
      </p:sp>
    </p:spTree>
    <p:extLst>
      <p:ext uri="{BB962C8B-B14F-4D97-AF65-F5344CB8AC3E}">
        <p14:creationId xmlns:p14="http://schemas.microsoft.com/office/powerpoint/2010/main" val="7043073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0260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0260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16BB1CBB-5C7F-47A4-A7D7-BA49FED31BF2}" type="slidenum">
              <a:rPr lang="en-US" altLang="en-US"/>
              <a:pPr>
                <a:defRPr/>
              </a:pPr>
              <a:t>‹#›</a:t>
            </a:fld>
            <a:endParaRPr lang="en-US" altLang="en-US"/>
          </a:p>
        </p:txBody>
      </p:sp>
    </p:spTree>
    <p:extLst>
      <p:ext uri="{BB962C8B-B14F-4D97-AF65-F5344CB8AC3E}">
        <p14:creationId xmlns:p14="http://schemas.microsoft.com/office/powerpoint/2010/main" val="425826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GB"/>
          </a:p>
        </p:txBody>
      </p:sp>
      <p:sp>
        <p:nvSpPr>
          <p:cNvPr id="3" name="Chart Placeholder 2"/>
          <p:cNvSpPr>
            <a:spLocks noGrp="1"/>
          </p:cNvSpPr>
          <p:nvPr>
            <p:ph type="chart" idx="1"/>
          </p:nvPr>
        </p:nvSpPr>
        <p:spPr>
          <a:xfrm>
            <a:off x="457200" y="1600200"/>
            <a:ext cx="8229600" cy="3700463"/>
          </a:xfrm>
        </p:spPr>
        <p:txBody>
          <a:bodyPr/>
          <a:lstStyle/>
          <a:p>
            <a:pPr lvl="0"/>
            <a:endParaRPr lang="en-GB" noProof="0" smtClean="0"/>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2577B69F-8BDB-4A00-A4E1-EDB78F9D312B}" type="slidenum">
              <a:rPr lang="en-US" altLang="en-US"/>
              <a:pPr>
                <a:defRPr/>
              </a:pPr>
              <a:t>‹#›</a:t>
            </a:fld>
            <a:endParaRPr lang="en-US" altLang="en-US"/>
          </a:p>
        </p:txBody>
      </p:sp>
    </p:spTree>
    <p:extLst>
      <p:ext uri="{BB962C8B-B14F-4D97-AF65-F5344CB8AC3E}">
        <p14:creationId xmlns:p14="http://schemas.microsoft.com/office/powerpoint/2010/main" val="71295983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GB"/>
          </a:p>
        </p:txBody>
      </p:sp>
      <p:sp>
        <p:nvSpPr>
          <p:cNvPr id="3" name="Text Placeholder 2"/>
          <p:cNvSpPr>
            <a:spLocks noGrp="1"/>
          </p:cNvSpPr>
          <p:nvPr>
            <p:ph type="body" sz="half" idx="1"/>
          </p:nvPr>
        </p:nvSpPr>
        <p:spPr>
          <a:xfrm>
            <a:off x="457200" y="1600200"/>
            <a:ext cx="4038600" cy="37004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37004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pPr>
              <a:defRPr/>
            </a:pPr>
            <a:fld id="{FAACB0CE-E4CC-4720-B8E9-FCDE1057B0CE}" type="slidenum">
              <a:rPr lang="en-US" altLang="en-US"/>
              <a:pPr>
                <a:defRPr/>
              </a:pPr>
              <a:t>‹#›</a:t>
            </a:fld>
            <a:endParaRPr lang="en-US" altLang="en-US"/>
          </a:p>
        </p:txBody>
      </p:sp>
    </p:spTree>
    <p:extLst>
      <p:ext uri="{BB962C8B-B14F-4D97-AF65-F5344CB8AC3E}">
        <p14:creationId xmlns:p14="http://schemas.microsoft.com/office/powerpoint/2010/main" val="4232082437"/>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theme" Target="../theme/theme1.xml"/><Relationship Id="rId15" Type="http://schemas.openxmlformats.org/officeDocument/2006/relationships/image" Target="../media/image1.jpe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3" descr="vectorhills"/>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0" y="0"/>
            <a:ext cx="9182100" cy="688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8" name="Rectangle 3"/>
          <p:cNvSpPr>
            <a:spLocks noGrp="1" noChangeArrowheads="1"/>
          </p:cNvSpPr>
          <p:nvPr>
            <p:ph type="body" idx="1"/>
          </p:nvPr>
        </p:nvSpPr>
        <p:spPr bwMode="auto">
          <a:xfrm>
            <a:off x="457200" y="1600200"/>
            <a:ext cx="8229600" cy="3700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2"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400" smtClean="0"/>
            </a:lvl1pPr>
          </a:lstStyle>
          <a:p>
            <a:pPr>
              <a:defRPr/>
            </a:pPr>
            <a:endParaRPr lang="en-US" alt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00" smtClean="0"/>
            </a:lvl1pPr>
          </a:lstStyle>
          <a:p>
            <a:pPr>
              <a:defRPr/>
            </a:pPr>
            <a:endParaRPr lang="en-US" alt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smtClean="0"/>
            </a:lvl1pPr>
          </a:lstStyle>
          <a:p>
            <a:pPr>
              <a:defRPr/>
            </a:pPr>
            <a:fld id="{C28BE90E-CCFD-40A8-B7B7-21E34220CA22}" type="slidenum">
              <a:rPr lang="en-US" altLang="en-US"/>
              <a:pPr>
                <a:defRPr/>
              </a:pPr>
              <a:t>‹#›</a:t>
            </a:fld>
            <a:endParaRPr lang="en-US" altLang="en-US"/>
          </a:p>
        </p:txBody>
      </p:sp>
      <p:sp>
        <p:nvSpPr>
          <p:cNvPr id="1032" name="Rectangle 24"/>
          <p:cNvSpPr>
            <a:spLocks noChangeArrowheads="1"/>
          </p:cNvSpPr>
          <p:nvPr userDrawn="1"/>
        </p:nvSpPr>
        <p:spPr bwMode="auto">
          <a:xfrm>
            <a:off x="0" y="0"/>
            <a:ext cx="9182100" cy="6886575"/>
          </a:xfrm>
          <a:prstGeom prst="rect">
            <a:avLst/>
          </a:prstGeom>
          <a:solidFill>
            <a:schemeClr val="bg1">
              <a:alpha val="79999"/>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GB" altLang="en-US"/>
          </a:p>
        </p:txBody>
      </p:sp>
    </p:spTree>
  </p:cSld>
  <p:clrMap bg1="lt1" tx1="dk1" bg2="lt2" tx2="dk2" accent1="accent1" accent2="accent2" accent3="accent3" accent4="accent4" accent5="accent5" accent6="accent6" hlink="hlink" folHlink="folHlink"/>
  <p:sldLayoutIdLst>
    <p:sldLayoutId id="2147483675"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Lst>
  <p:txStyles>
    <p:title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defRPr>
      </a:lvl2pPr>
      <a:lvl3pPr algn="ctr" rtl="0" eaLnBrk="0" fontAlgn="base" hangingPunct="0">
        <a:spcBef>
          <a:spcPct val="0"/>
        </a:spcBef>
        <a:spcAft>
          <a:spcPct val="0"/>
        </a:spcAft>
        <a:defRPr sz="4400">
          <a:solidFill>
            <a:schemeClr val="tx2"/>
          </a:solidFill>
          <a:latin typeface="Arial" panose="020B0604020202020204" pitchFamily="34" charset="0"/>
        </a:defRPr>
      </a:lvl3pPr>
      <a:lvl4pPr algn="ctr" rtl="0" eaLnBrk="0" fontAlgn="base" hangingPunct="0">
        <a:spcBef>
          <a:spcPct val="0"/>
        </a:spcBef>
        <a:spcAft>
          <a:spcPct val="0"/>
        </a:spcAft>
        <a:defRPr sz="4400">
          <a:solidFill>
            <a:schemeClr val="tx2"/>
          </a:solidFill>
          <a:latin typeface="Arial" panose="020B0604020202020204" pitchFamily="34" charset="0"/>
        </a:defRPr>
      </a:lvl4pPr>
      <a:lvl5pPr algn="ctr" rtl="0" eaLnBrk="0" fontAlgn="base" hangingPunct="0">
        <a:spcBef>
          <a:spcPct val="0"/>
        </a:spcBef>
        <a:spcAft>
          <a:spcPct val="0"/>
        </a:spcAft>
        <a:defRPr sz="4400">
          <a:solidFill>
            <a:schemeClr val="tx2"/>
          </a:solidFill>
          <a:latin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defRPr>
      </a:lvl9pPr>
    </p:titleStyle>
    <p:body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tif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2.tiff"/></Relationships>
</file>

<file path=ppt/slides/_rels/slide3.xml.rels><?xml version="1.0" encoding="UTF-8" standalone="yes"?>
<Relationships xmlns="http://schemas.openxmlformats.org/package/2006/relationships"><Relationship Id="rId3" Type="http://schemas.openxmlformats.org/officeDocument/2006/relationships/image" Target="../media/image2.tiff"/><Relationship Id="rId4" Type="http://schemas.openxmlformats.org/officeDocument/2006/relationships/image" Target="../media/image3.JPG"/><Relationship Id="rId5" Type="http://schemas.openxmlformats.org/officeDocument/2006/relationships/image" Target="../media/image4.JPG"/><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2.tif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2.tif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2.tiff"/></Relationships>
</file>

<file path=ppt/slides/_rels/slide7.xml.rels><?xml version="1.0" encoding="UTF-8" standalone="yes"?>
<Relationships xmlns="http://schemas.openxmlformats.org/package/2006/relationships"><Relationship Id="rId3" Type="http://schemas.openxmlformats.org/officeDocument/2006/relationships/image" Target="../media/image2.tiff"/><Relationship Id="rId4" Type="http://schemas.openxmlformats.org/officeDocument/2006/relationships/image" Target="../media/image5.JPG"/><Relationship Id="rId5" Type="http://schemas.openxmlformats.org/officeDocument/2006/relationships/image" Target="../media/image6.jpeg"/><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2.tiff"/></Relationships>
</file>

<file path=ppt/slides/_rels/slide9.xml.rels><?xml version="1.0" encoding="UTF-8" standalone="yes"?>
<Relationships xmlns="http://schemas.openxmlformats.org/package/2006/relationships"><Relationship Id="rId3" Type="http://schemas.openxmlformats.org/officeDocument/2006/relationships/image" Target="../media/image2.tiff"/><Relationship Id="rId4" Type="http://schemas.openxmlformats.org/officeDocument/2006/relationships/image" Target="../media/image7.JPG"/><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2.tiff"/></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tiff"/></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tiff"/></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tiff"/></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tiff"/></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tiff"/></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tiff"/></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tif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ext Box 15"/>
          <p:cNvSpPr txBox="1">
            <a:spLocks noChangeArrowheads="1"/>
          </p:cNvSpPr>
          <p:nvPr/>
        </p:nvSpPr>
        <p:spPr bwMode="auto">
          <a:xfrm>
            <a:off x="3870325" y="1719263"/>
            <a:ext cx="1841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GB" altLang="en-US"/>
          </a:p>
        </p:txBody>
      </p:sp>
      <p:sp>
        <p:nvSpPr>
          <p:cNvPr id="5123" name="Text Box 58"/>
          <p:cNvSpPr txBox="1">
            <a:spLocks noChangeArrowheads="1"/>
          </p:cNvSpPr>
          <p:nvPr/>
        </p:nvSpPr>
        <p:spPr bwMode="auto">
          <a:xfrm>
            <a:off x="898525" y="2176463"/>
            <a:ext cx="1841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GB" altLang="en-US"/>
          </a:p>
        </p:txBody>
      </p:sp>
      <p:sp>
        <p:nvSpPr>
          <p:cNvPr id="6" name="Text Box 60"/>
          <p:cNvSpPr txBox="1">
            <a:spLocks noChangeArrowheads="1"/>
          </p:cNvSpPr>
          <p:nvPr/>
        </p:nvSpPr>
        <p:spPr bwMode="auto">
          <a:xfrm>
            <a:off x="-288540" y="2369783"/>
            <a:ext cx="9901100" cy="2031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US" altLang="en-US" sz="6600" dirty="0" smtClean="0">
                <a:solidFill>
                  <a:schemeClr val="tx2"/>
                </a:solidFill>
                <a:latin typeface="Arial Black" panose="020B0A04020102020204" pitchFamily="34" charset="0"/>
              </a:rPr>
              <a:t>Pangolin!</a:t>
            </a:r>
          </a:p>
          <a:p>
            <a:pPr algn="ctr" eaLnBrk="1" hangingPunct="1">
              <a:spcBef>
                <a:spcPts val="0"/>
              </a:spcBef>
            </a:pPr>
            <a:r>
              <a:rPr lang="en-US" altLang="en-US" sz="6000" dirty="0">
                <a:solidFill>
                  <a:srgbClr val="FDFFF4"/>
                </a:solidFill>
                <a:latin typeface="Arial Black" panose="020B0A04020102020204" pitchFamily="34" charset="0"/>
              </a:rPr>
              <a:t>Protect or </a:t>
            </a:r>
            <a:r>
              <a:rPr lang="en-US" altLang="en-US" sz="6000" dirty="0" smtClean="0">
                <a:solidFill>
                  <a:srgbClr val="FDFFF4"/>
                </a:solidFill>
                <a:latin typeface="Arial Black" panose="020B0A04020102020204" pitchFamily="34" charset="0"/>
              </a:rPr>
              <a:t>Poach?</a:t>
            </a:r>
            <a:endParaRPr lang="en-US" altLang="en-US" sz="6000" dirty="0">
              <a:solidFill>
                <a:srgbClr val="FDFFF4"/>
              </a:solidFill>
              <a:latin typeface="Arial Black" panose="020B0A04020102020204" pitchFamily="34" charset="0"/>
            </a:endParaRPr>
          </a:p>
        </p:txBody>
      </p:sp>
      <p:sp>
        <p:nvSpPr>
          <p:cNvPr id="7" name="矩形 6"/>
          <p:cNvSpPr/>
          <p:nvPr/>
        </p:nvSpPr>
        <p:spPr>
          <a:xfrm>
            <a:off x="-1830" y="0"/>
            <a:ext cx="4572000" cy="646331"/>
          </a:xfrm>
          <a:prstGeom prst="rect">
            <a:avLst/>
          </a:prstGeom>
        </p:spPr>
        <p:txBody>
          <a:bodyPr>
            <a:spAutoFit/>
          </a:bodyPr>
          <a:lstStyle/>
          <a:p>
            <a:r>
              <a:rPr kumimoji="1" lang="en-US" altLang="zh-CN" b="1" dirty="0">
                <a:latin typeface="Helvetica" charset="0"/>
                <a:ea typeface="Helvetica" charset="0"/>
                <a:cs typeface="Helvetica" charset="0"/>
              </a:rPr>
              <a:t>Playtesting </a:t>
            </a:r>
            <a:r>
              <a:rPr kumimoji="1" lang="en-US" altLang="zh-CN" b="1" dirty="0" smtClean="0">
                <a:latin typeface="Helvetica" charset="0"/>
                <a:ea typeface="Helvetica" charset="0"/>
                <a:cs typeface="Helvetica" charset="0"/>
              </a:rPr>
              <a:t>Report | </a:t>
            </a:r>
            <a:r>
              <a:rPr kumimoji="1" lang="en-US" altLang="zh-CN" b="1" dirty="0" err="1" smtClean="0">
                <a:latin typeface="Helvetica" charset="0"/>
                <a:ea typeface="Helvetica" charset="0"/>
                <a:cs typeface="Helvetica" charset="0"/>
              </a:rPr>
              <a:t>Yiqing</a:t>
            </a:r>
            <a:r>
              <a:rPr kumimoji="1" lang="en-US" altLang="zh-CN" b="1" dirty="0" smtClean="0">
                <a:latin typeface="Helvetica" charset="0"/>
                <a:ea typeface="Helvetica" charset="0"/>
                <a:cs typeface="Helvetica" charset="0"/>
              </a:rPr>
              <a:t> Ling</a:t>
            </a:r>
            <a:endParaRPr kumimoji="1" lang="en-US" altLang="zh-CN" b="1" dirty="0">
              <a:latin typeface="Helvetica" charset="0"/>
              <a:ea typeface="Helvetica" charset="0"/>
              <a:cs typeface="Helvetica" charset="0"/>
            </a:endParaRPr>
          </a:p>
          <a:p>
            <a:r>
              <a:rPr kumimoji="1" lang="en-US" altLang="zh-CN" dirty="0">
                <a:latin typeface="Helvetica" charset="0"/>
                <a:ea typeface="Helvetica" charset="0"/>
                <a:cs typeface="Helvetica" charset="0"/>
              </a:rPr>
              <a:t>March 29th</a:t>
            </a:r>
            <a:endParaRPr kumimoji="1" lang="zh-CN" altLang="en-US" dirty="0">
              <a:latin typeface="Helvetica" charset="0"/>
              <a:ea typeface="Helvetica" charset="0"/>
              <a:cs typeface="Helvetica" charset="0"/>
            </a:endParaRPr>
          </a:p>
        </p:txBody>
      </p:sp>
      <p:pic>
        <p:nvPicPr>
          <p:cNvPr id="8" name="图片 7"/>
          <p:cNvPicPr/>
          <p:nvPr/>
        </p:nvPicPr>
        <p:blipFill>
          <a:blip r:embed="rId3"/>
          <a:stretch>
            <a:fillRect/>
          </a:stretch>
        </p:blipFill>
        <p:spPr>
          <a:xfrm>
            <a:off x="4141378" y="5138438"/>
            <a:ext cx="1041264" cy="986122"/>
          </a:xfrm>
          <a:prstGeom prst="ellipse">
            <a:avLst/>
          </a:prstGeom>
          <a:ln>
            <a:noFill/>
          </a:ln>
          <a:effectLst>
            <a:softEdge rad="31750"/>
          </a:effectLst>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2" name="Text Box 29"/>
          <p:cNvSpPr txBox="1">
            <a:spLocks noChangeArrowheads="1"/>
          </p:cNvSpPr>
          <p:nvPr/>
        </p:nvSpPr>
        <p:spPr bwMode="auto">
          <a:xfrm>
            <a:off x="704850" y="962025"/>
            <a:ext cx="1841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GB" altLang="en-US"/>
          </a:p>
        </p:txBody>
      </p:sp>
      <p:sp>
        <p:nvSpPr>
          <p:cNvPr id="9" name="Rectangle 2"/>
          <p:cNvSpPr>
            <a:spLocks noGrp="1" noChangeArrowheads="1"/>
          </p:cNvSpPr>
          <p:nvPr>
            <p:ph type="title"/>
          </p:nvPr>
        </p:nvSpPr>
        <p:spPr>
          <a:xfrm>
            <a:off x="143508" y="185738"/>
            <a:ext cx="8229600" cy="1143000"/>
          </a:xfrm>
        </p:spPr>
        <p:txBody>
          <a:bodyPr/>
          <a:lstStyle/>
          <a:p>
            <a:pPr algn="l" eaLnBrk="1" hangingPunct="1"/>
            <a:r>
              <a:rPr lang="en-GB" altLang="en-US" dirty="0"/>
              <a:t>Serious Goals</a:t>
            </a:r>
            <a:endParaRPr lang="en-US" altLang="en-US" dirty="0" smtClean="0"/>
          </a:p>
        </p:txBody>
      </p:sp>
      <p:sp>
        <p:nvSpPr>
          <p:cNvPr id="10" name="Rectangle 3"/>
          <p:cNvSpPr txBox="1">
            <a:spLocks noChangeArrowheads="1"/>
          </p:cNvSpPr>
          <p:nvPr/>
        </p:nvSpPr>
        <p:spPr bwMode="auto">
          <a:xfrm>
            <a:off x="287524" y="1160748"/>
            <a:ext cx="8229600" cy="38684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eaLnBrk="1" hangingPunct="1"/>
            <a:r>
              <a:rPr lang="en-GB" altLang="en-US" smtClean="0">
                <a:solidFill>
                  <a:schemeClr val="bg2"/>
                </a:solidFill>
              </a:rPr>
              <a:t>Gain knowledge of Pangolins, including features, threats and protection methods</a:t>
            </a:r>
          </a:p>
          <a:p>
            <a:pPr eaLnBrk="1" hangingPunct="1"/>
            <a:r>
              <a:rPr lang="en-GB" altLang="en-US" smtClean="0">
                <a:solidFill>
                  <a:schemeClr val="bg2"/>
                </a:solidFill>
              </a:rPr>
              <a:t>Establish teenagers’ interests and improve their attention to pangolin</a:t>
            </a:r>
            <a:endParaRPr lang="en-GB" altLang="en-US" dirty="0" smtClean="0">
              <a:solidFill>
                <a:schemeClr val="bg2"/>
              </a:solidFill>
            </a:endParaRPr>
          </a:p>
        </p:txBody>
      </p:sp>
      <p:sp>
        <p:nvSpPr>
          <p:cNvPr id="11" name="Rectangle 2"/>
          <p:cNvSpPr txBox="1">
            <a:spLocks noChangeArrowheads="1"/>
          </p:cNvSpPr>
          <p:nvPr/>
        </p:nvSpPr>
        <p:spPr bwMode="auto">
          <a:xfrm>
            <a:off x="143508" y="3366120"/>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defRPr>
            </a:lvl2pPr>
            <a:lvl3pPr algn="ctr" rtl="0" eaLnBrk="0" fontAlgn="base" hangingPunct="0">
              <a:spcBef>
                <a:spcPct val="0"/>
              </a:spcBef>
              <a:spcAft>
                <a:spcPct val="0"/>
              </a:spcAft>
              <a:defRPr sz="4400">
                <a:solidFill>
                  <a:schemeClr val="tx2"/>
                </a:solidFill>
                <a:latin typeface="Arial" panose="020B0604020202020204" pitchFamily="34" charset="0"/>
              </a:defRPr>
            </a:lvl3pPr>
            <a:lvl4pPr algn="ctr" rtl="0" eaLnBrk="0" fontAlgn="base" hangingPunct="0">
              <a:spcBef>
                <a:spcPct val="0"/>
              </a:spcBef>
              <a:spcAft>
                <a:spcPct val="0"/>
              </a:spcAft>
              <a:defRPr sz="4400">
                <a:solidFill>
                  <a:schemeClr val="tx2"/>
                </a:solidFill>
                <a:latin typeface="Arial" panose="020B0604020202020204" pitchFamily="34" charset="0"/>
              </a:defRPr>
            </a:lvl4pPr>
            <a:lvl5pPr algn="ctr" rtl="0" eaLnBrk="0" fontAlgn="base" hangingPunct="0">
              <a:spcBef>
                <a:spcPct val="0"/>
              </a:spcBef>
              <a:spcAft>
                <a:spcPct val="0"/>
              </a:spcAft>
              <a:defRPr sz="4400">
                <a:solidFill>
                  <a:schemeClr val="tx2"/>
                </a:solidFill>
                <a:latin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defRPr>
            </a:lvl9pPr>
          </a:lstStyle>
          <a:p>
            <a:pPr algn="l" eaLnBrk="1" hangingPunct="1"/>
            <a:r>
              <a:rPr lang="en-GB" altLang="en-US" dirty="0"/>
              <a:t>Target Audience</a:t>
            </a:r>
          </a:p>
        </p:txBody>
      </p:sp>
      <p:sp>
        <p:nvSpPr>
          <p:cNvPr id="12" name="Rectangle 3"/>
          <p:cNvSpPr txBox="1">
            <a:spLocks noChangeArrowheads="1"/>
          </p:cNvSpPr>
          <p:nvPr/>
        </p:nvSpPr>
        <p:spPr bwMode="auto">
          <a:xfrm>
            <a:off x="287524" y="4329100"/>
            <a:ext cx="8229600" cy="38684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eaLnBrk="1" hangingPunct="1"/>
            <a:r>
              <a:rPr lang="en-GB" altLang="en-US" dirty="0">
                <a:solidFill>
                  <a:schemeClr val="bg2"/>
                </a:solidFill>
              </a:rPr>
              <a:t>Chinese teenagers and </a:t>
            </a:r>
            <a:r>
              <a:rPr lang="en-GB" altLang="en-US" dirty="0" smtClean="0">
                <a:solidFill>
                  <a:schemeClr val="bg2"/>
                </a:solidFill>
              </a:rPr>
              <a:t>all teenagers who live </a:t>
            </a:r>
            <a:r>
              <a:rPr lang="en-GB" altLang="en-US" dirty="0">
                <a:solidFill>
                  <a:schemeClr val="bg2"/>
                </a:solidFill>
              </a:rPr>
              <a:t>in China aged between 14 and </a:t>
            </a:r>
            <a:r>
              <a:rPr lang="en-GB" altLang="en-US" dirty="0" smtClean="0">
                <a:solidFill>
                  <a:schemeClr val="bg2"/>
                </a:solidFill>
              </a:rPr>
              <a:t>25</a:t>
            </a:r>
          </a:p>
        </p:txBody>
      </p:sp>
      <p:pic>
        <p:nvPicPr>
          <p:cNvPr id="13" name="图片 12"/>
          <p:cNvPicPr/>
          <p:nvPr/>
        </p:nvPicPr>
        <p:blipFill>
          <a:blip r:embed="rId3"/>
          <a:stretch>
            <a:fillRect/>
          </a:stretch>
        </p:blipFill>
        <p:spPr>
          <a:xfrm>
            <a:off x="7852476" y="5511149"/>
            <a:ext cx="1041264" cy="986122"/>
          </a:xfrm>
          <a:prstGeom prst="ellipse">
            <a:avLst/>
          </a:prstGeom>
          <a:ln>
            <a:noFill/>
          </a:ln>
          <a:effectLst>
            <a:softEdge rad="31750"/>
          </a:effec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2" name="Text Box 29"/>
          <p:cNvSpPr txBox="1">
            <a:spLocks noChangeArrowheads="1"/>
          </p:cNvSpPr>
          <p:nvPr/>
        </p:nvSpPr>
        <p:spPr bwMode="auto">
          <a:xfrm>
            <a:off x="704850" y="962025"/>
            <a:ext cx="1841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GB" altLang="en-US"/>
          </a:p>
        </p:txBody>
      </p:sp>
      <p:sp>
        <p:nvSpPr>
          <p:cNvPr id="3" name="Rectangle 2"/>
          <p:cNvSpPr>
            <a:spLocks noGrp="1" noChangeArrowheads="1"/>
          </p:cNvSpPr>
          <p:nvPr>
            <p:ph type="title"/>
          </p:nvPr>
        </p:nvSpPr>
        <p:spPr>
          <a:xfrm>
            <a:off x="3859316" y="80628"/>
            <a:ext cx="4402832" cy="612424"/>
          </a:xfrm>
        </p:spPr>
        <p:txBody>
          <a:bodyPr/>
          <a:lstStyle/>
          <a:p>
            <a:pPr eaLnBrk="1" hangingPunct="1"/>
            <a:r>
              <a:rPr lang="en-GB" altLang="en-US" dirty="0"/>
              <a:t>Game </a:t>
            </a:r>
            <a:r>
              <a:rPr lang="en-GB" altLang="en-US" dirty="0" smtClean="0"/>
              <a:t>prototype </a:t>
            </a:r>
            <a:endParaRPr lang="en-US" altLang="en-US" dirty="0" smtClean="0"/>
          </a:p>
        </p:txBody>
      </p:sp>
      <p:pic>
        <p:nvPicPr>
          <p:cNvPr id="4" name="图片 3"/>
          <p:cNvPicPr/>
          <p:nvPr/>
        </p:nvPicPr>
        <p:blipFill>
          <a:blip r:embed="rId3"/>
          <a:stretch>
            <a:fillRect/>
          </a:stretch>
        </p:blipFill>
        <p:spPr>
          <a:xfrm>
            <a:off x="184218" y="102618"/>
            <a:ext cx="1041264" cy="986122"/>
          </a:xfrm>
          <a:prstGeom prst="ellipse">
            <a:avLst/>
          </a:prstGeom>
          <a:ln>
            <a:noFill/>
          </a:ln>
          <a:effectLst>
            <a:softEdge rad="31750"/>
          </a:effectLst>
        </p:spPr>
      </p:pic>
      <p:pic>
        <p:nvPicPr>
          <p:cNvPr id="5" name="图片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0707716">
            <a:off x="571539" y="2116655"/>
            <a:ext cx="2904252" cy="3872336"/>
          </a:xfrm>
          <a:prstGeom prst="rect">
            <a:avLst/>
          </a:prstGeom>
        </p:spPr>
      </p:pic>
      <p:pic>
        <p:nvPicPr>
          <p:cNvPr id="2" name="图片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140098" y="836712"/>
            <a:ext cx="5841268" cy="5841268"/>
          </a:xfrm>
          <a:prstGeom prst="rect">
            <a:avLst/>
          </a:prstGeom>
        </p:spPr>
      </p:pic>
    </p:spTree>
    <p:extLst>
      <p:ext uri="{BB962C8B-B14F-4D97-AF65-F5344CB8AC3E}">
        <p14:creationId xmlns:p14="http://schemas.microsoft.com/office/powerpoint/2010/main" val="143415590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2" name="Text Box 29"/>
          <p:cNvSpPr txBox="1">
            <a:spLocks noChangeArrowheads="1"/>
          </p:cNvSpPr>
          <p:nvPr/>
        </p:nvSpPr>
        <p:spPr bwMode="auto">
          <a:xfrm>
            <a:off x="704850" y="962025"/>
            <a:ext cx="1841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GB" altLang="en-US"/>
          </a:p>
        </p:txBody>
      </p:sp>
      <p:sp>
        <p:nvSpPr>
          <p:cNvPr id="3" name="Rectangle 2"/>
          <p:cNvSpPr>
            <a:spLocks noGrp="1" noChangeArrowheads="1"/>
          </p:cNvSpPr>
          <p:nvPr>
            <p:ph type="title"/>
          </p:nvPr>
        </p:nvSpPr>
        <p:spPr>
          <a:xfrm>
            <a:off x="457200" y="244475"/>
            <a:ext cx="8229600" cy="1143000"/>
          </a:xfrm>
        </p:spPr>
        <p:txBody>
          <a:bodyPr/>
          <a:lstStyle/>
          <a:p>
            <a:pPr eaLnBrk="1" hangingPunct="1"/>
            <a:r>
              <a:rPr lang="en-GB" altLang="en-US" dirty="0"/>
              <a:t>Game </a:t>
            </a:r>
            <a:r>
              <a:rPr lang="en-GB" altLang="en-US" dirty="0" smtClean="0"/>
              <a:t>Instruction </a:t>
            </a:r>
            <a:endParaRPr lang="en-US" altLang="en-US" dirty="0" smtClean="0"/>
          </a:p>
        </p:txBody>
      </p:sp>
      <p:sp>
        <p:nvSpPr>
          <p:cNvPr id="4" name="Rectangle 3"/>
          <p:cNvSpPr txBox="1">
            <a:spLocks noChangeArrowheads="1"/>
          </p:cNvSpPr>
          <p:nvPr/>
        </p:nvSpPr>
        <p:spPr bwMode="auto">
          <a:xfrm>
            <a:off x="549275" y="1387475"/>
            <a:ext cx="7928630" cy="50927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r>
              <a:rPr lang="en-GB" altLang="en-US" sz="2000" b="1" dirty="0" smtClean="0"/>
              <a:t>1. Pick a role</a:t>
            </a:r>
          </a:p>
          <a:p>
            <a:pPr marL="0" marR="0" lvl="0" indent="0" defTabSz="914400" eaLnBrk="1" fontAlgn="auto" latinLnBrk="0" hangingPunct="1">
              <a:lnSpc>
                <a:spcPct val="100000"/>
              </a:lnSpc>
              <a:spcBef>
                <a:spcPts val="0"/>
              </a:spcBef>
              <a:spcAft>
                <a:spcPts val="0"/>
              </a:spcAft>
              <a:buClrTx/>
              <a:buSzTx/>
              <a:buFontTx/>
              <a:buNone/>
              <a:tabLst/>
              <a:defRPr/>
            </a:pPr>
            <a:r>
              <a:rPr lang="en-GB" altLang="en-US" sz="1800" dirty="0" smtClean="0"/>
              <a:t>Roll the dice to decide who plays the </a:t>
            </a:r>
            <a:r>
              <a:rPr lang="en-GB" altLang="en-US" sz="1800" b="1" dirty="0" smtClean="0"/>
              <a:t>protector</a:t>
            </a:r>
            <a:r>
              <a:rPr lang="en-GB" altLang="en-US" sz="1800" dirty="0" smtClean="0"/>
              <a:t>, and who plays the </a:t>
            </a:r>
            <a:r>
              <a:rPr lang="en-GB" altLang="en-US" sz="1800" b="1" dirty="0" smtClean="0"/>
              <a:t>poacher</a:t>
            </a:r>
          </a:p>
          <a:p>
            <a:pPr marL="0" marR="0" lvl="0" indent="0" defTabSz="914400" eaLnBrk="1" fontAlgn="auto" latinLnBrk="0" hangingPunct="1">
              <a:lnSpc>
                <a:spcPct val="100000"/>
              </a:lnSpc>
              <a:spcBef>
                <a:spcPts val="0"/>
              </a:spcBef>
              <a:spcAft>
                <a:spcPts val="0"/>
              </a:spcAft>
              <a:buClrTx/>
              <a:buSzTx/>
              <a:buFontTx/>
              <a:buNone/>
              <a:tabLst/>
              <a:defRPr/>
            </a:pPr>
            <a:r>
              <a:rPr lang="en-GB" altLang="en-US" sz="2000" b="1" dirty="0" smtClean="0"/>
              <a:t>2. Place 20 unknown animal tokens</a:t>
            </a:r>
            <a:r>
              <a:rPr lang="zh-CN" altLang="en-US" sz="2000" b="1" dirty="0" smtClean="0"/>
              <a:t> </a:t>
            </a:r>
            <a:r>
              <a:rPr lang="en-US" altLang="zh-CN" sz="2000" b="1" dirty="0" smtClean="0"/>
              <a:t>(face down)</a:t>
            </a:r>
          </a:p>
          <a:p>
            <a:pPr marL="0" indent="0" eaLnBrk="1" fontAlgn="auto" hangingPunct="1">
              <a:spcBef>
                <a:spcPts val="0"/>
              </a:spcBef>
              <a:spcAft>
                <a:spcPts val="0"/>
              </a:spcAft>
              <a:buNone/>
            </a:pPr>
            <a:r>
              <a:rPr lang="en-GB" altLang="en-US" sz="1800" dirty="0" smtClean="0"/>
              <a:t>Each player place 10 tokens </a:t>
            </a:r>
            <a:r>
              <a:rPr lang="en-GB" altLang="en-US" sz="1800" dirty="0"/>
              <a:t>into any square which has a small </a:t>
            </a:r>
            <a:r>
              <a:rPr lang="en-GB" altLang="en-US" sz="1800" dirty="0" smtClean="0"/>
              <a:t>mark </a:t>
            </a:r>
            <a:r>
              <a:rPr lang="en-US" altLang="zh-CN" sz="1800" dirty="0"/>
              <a:t>without seeing the animal </a:t>
            </a:r>
            <a:r>
              <a:rPr lang="en-US" altLang="zh-CN" sz="1800" dirty="0" smtClean="0"/>
              <a:t>side</a:t>
            </a:r>
          </a:p>
          <a:p>
            <a:pPr marL="0" indent="0" eaLnBrk="1" fontAlgn="auto" hangingPunct="1">
              <a:spcBef>
                <a:spcPts val="0"/>
              </a:spcBef>
              <a:spcAft>
                <a:spcPts val="0"/>
              </a:spcAft>
              <a:buNone/>
            </a:pPr>
            <a:r>
              <a:rPr lang="en-US" altLang="zh-CN" sz="1800" dirty="0" smtClean="0"/>
              <a:t>The lovely animal tokens include 15 </a:t>
            </a:r>
            <a:r>
              <a:rPr lang="en-US" altLang="zh-CN" sz="1800" dirty="0" smtClean="0"/>
              <a:t>pangolins </a:t>
            </a:r>
            <a:r>
              <a:rPr lang="en-US" altLang="zh-CN" sz="1800" dirty="0" smtClean="0"/>
              <a:t>and 5 other animals</a:t>
            </a:r>
          </a:p>
          <a:p>
            <a:pPr marL="0" indent="0" eaLnBrk="1" fontAlgn="auto" hangingPunct="1">
              <a:spcBef>
                <a:spcPts val="0"/>
              </a:spcBef>
              <a:spcAft>
                <a:spcPts val="0"/>
              </a:spcAft>
              <a:buNone/>
            </a:pPr>
            <a:r>
              <a:rPr lang="en-US" altLang="en-US" sz="2000" b="1" dirty="0" smtClean="0"/>
              <a:t>3. Start the game</a:t>
            </a:r>
          </a:p>
          <a:p>
            <a:pPr marL="0" indent="0" eaLnBrk="1" fontAlgn="auto" hangingPunct="1">
              <a:spcBef>
                <a:spcPts val="0"/>
              </a:spcBef>
              <a:spcAft>
                <a:spcPts val="0"/>
              </a:spcAft>
              <a:buNone/>
            </a:pPr>
            <a:r>
              <a:rPr lang="en-US" altLang="en-US" sz="1800" dirty="0" smtClean="0"/>
              <a:t>Each one has two start points to choose</a:t>
            </a:r>
            <a:endParaRPr lang="en-GB" altLang="en-US" sz="1800" dirty="0" smtClean="0"/>
          </a:p>
          <a:p>
            <a:pPr marL="0" indent="0" eaLnBrk="1" fontAlgn="auto" hangingPunct="1">
              <a:spcBef>
                <a:spcPts val="0"/>
              </a:spcBef>
              <a:spcAft>
                <a:spcPts val="0"/>
              </a:spcAft>
              <a:buNone/>
            </a:pPr>
            <a:r>
              <a:rPr lang="en-GB" altLang="en-US" sz="2000" b="1" dirty="0" smtClean="0"/>
              <a:t>4. End of the game</a:t>
            </a:r>
          </a:p>
          <a:p>
            <a:pPr marL="0" indent="0" eaLnBrk="1" fontAlgn="auto" hangingPunct="1">
              <a:spcBef>
                <a:spcPts val="0"/>
              </a:spcBef>
              <a:spcAft>
                <a:spcPts val="0"/>
              </a:spcAft>
              <a:buNone/>
            </a:pPr>
            <a:r>
              <a:rPr lang="en-GB" altLang="en-US" sz="1800" dirty="0" smtClean="0"/>
              <a:t>Remove all tokens in the map or play at most 20 turns</a:t>
            </a:r>
          </a:p>
          <a:p>
            <a:pPr marL="0" indent="0" eaLnBrk="1" fontAlgn="auto" hangingPunct="1">
              <a:spcBef>
                <a:spcPts val="0"/>
              </a:spcBef>
              <a:spcAft>
                <a:spcPts val="0"/>
              </a:spcAft>
              <a:buNone/>
            </a:pPr>
            <a:r>
              <a:rPr lang="en-GB" altLang="en-US" sz="2000" b="1" dirty="0"/>
              <a:t>5</a:t>
            </a:r>
            <a:r>
              <a:rPr lang="en-GB" altLang="en-US" sz="2000" b="1" dirty="0" smtClean="0"/>
              <a:t>. Game goal</a:t>
            </a:r>
          </a:p>
          <a:p>
            <a:pPr marL="0" indent="0" eaLnBrk="1" fontAlgn="auto" hangingPunct="1">
              <a:spcBef>
                <a:spcPts val="0"/>
              </a:spcBef>
              <a:spcAft>
                <a:spcPts val="0"/>
              </a:spcAft>
              <a:buNone/>
            </a:pPr>
            <a:r>
              <a:rPr lang="en-GB" altLang="en-US" sz="1800" dirty="0" smtClean="0"/>
              <a:t>The one who gets more </a:t>
            </a:r>
            <a:r>
              <a:rPr lang="en-GB" altLang="en-US" sz="1800" b="1" dirty="0" smtClean="0"/>
              <a:t>pangolin tokens </a:t>
            </a:r>
            <a:r>
              <a:rPr lang="en-GB" altLang="en-US" sz="1800" dirty="0" smtClean="0"/>
              <a:t>wins</a:t>
            </a:r>
          </a:p>
          <a:p>
            <a:pPr marL="0" indent="0" eaLnBrk="1" fontAlgn="auto" hangingPunct="1">
              <a:spcBef>
                <a:spcPts val="0"/>
              </a:spcBef>
              <a:spcAft>
                <a:spcPts val="0"/>
              </a:spcAft>
              <a:buNone/>
            </a:pPr>
            <a:r>
              <a:rPr lang="en-GB" altLang="en-US" sz="2000" b="1" dirty="0"/>
              <a:t>6</a:t>
            </a:r>
            <a:r>
              <a:rPr lang="en-GB" altLang="en-US" sz="2000" b="1" dirty="0" smtClean="0"/>
              <a:t>. Challenges</a:t>
            </a:r>
          </a:p>
          <a:p>
            <a:pPr marL="0" indent="0" eaLnBrk="1" fontAlgn="auto" hangingPunct="1">
              <a:spcBef>
                <a:spcPts val="0"/>
              </a:spcBef>
              <a:spcAft>
                <a:spcPts val="0"/>
              </a:spcAft>
              <a:buNone/>
            </a:pPr>
            <a:r>
              <a:rPr lang="en-GB" altLang="en-US" sz="1800" dirty="0" smtClean="0"/>
              <a:t>Roll a dice and land in squares with animal tokens</a:t>
            </a:r>
          </a:p>
          <a:p>
            <a:pPr marL="0" indent="0" eaLnBrk="1" fontAlgn="auto" hangingPunct="1">
              <a:spcBef>
                <a:spcPts val="0"/>
              </a:spcBef>
              <a:spcAft>
                <a:spcPts val="0"/>
              </a:spcAft>
              <a:buNone/>
            </a:pPr>
            <a:r>
              <a:rPr lang="en-GB" altLang="en-US" sz="1800" dirty="0" smtClean="0"/>
              <a:t>Answer the quiz card correctly to get the tokens</a:t>
            </a:r>
          </a:p>
          <a:p>
            <a:pPr marL="0" indent="0" eaLnBrk="1" fontAlgn="auto" hangingPunct="1">
              <a:spcBef>
                <a:spcPts val="0"/>
              </a:spcBef>
              <a:spcAft>
                <a:spcPts val="0"/>
              </a:spcAft>
              <a:buNone/>
            </a:pPr>
            <a:r>
              <a:rPr lang="en-GB" altLang="en-US" sz="1800" b="1" dirty="0" smtClean="0"/>
              <a:t>Protector: </a:t>
            </a:r>
            <a:r>
              <a:rPr lang="en-GB" altLang="en-US" sz="1800" dirty="0" smtClean="0"/>
              <a:t>get to </a:t>
            </a:r>
            <a:r>
              <a:rPr lang="en-GB" altLang="zh-CN" sz="1800" dirty="0" smtClean="0"/>
              <a:t>sapling</a:t>
            </a:r>
            <a:r>
              <a:rPr lang="en-US" altLang="zh-CN" sz="1800" dirty="0" smtClean="0"/>
              <a:t>s areas and </a:t>
            </a:r>
            <a:r>
              <a:rPr lang="en-GB" altLang="en-US" sz="1800" dirty="0" smtClean="0"/>
              <a:t>plant trees to slow down poachers</a:t>
            </a:r>
          </a:p>
          <a:p>
            <a:pPr marL="0" indent="0" eaLnBrk="1" fontAlgn="auto" hangingPunct="1">
              <a:spcBef>
                <a:spcPts val="0"/>
              </a:spcBef>
              <a:spcAft>
                <a:spcPts val="0"/>
              </a:spcAft>
              <a:buNone/>
            </a:pPr>
            <a:r>
              <a:rPr lang="en-GB" altLang="en-US" sz="1800" b="1" dirty="0" smtClean="0"/>
              <a:t>Poacher: </a:t>
            </a:r>
            <a:r>
              <a:rPr lang="en-GB" altLang="en-US" sz="1800" dirty="0" smtClean="0"/>
              <a:t>get to camps areas and get </a:t>
            </a:r>
            <a:r>
              <a:rPr lang="en-US" altLang="zh-CN" sz="1800" dirty="0" smtClean="0"/>
              <a:t>axes to cut trees</a:t>
            </a:r>
            <a:endParaRPr lang="en-GB" altLang="en-US" sz="1800" dirty="0"/>
          </a:p>
        </p:txBody>
      </p:sp>
      <p:pic>
        <p:nvPicPr>
          <p:cNvPr id="8" name="图片 7"/>
          <p:cNvPicPr/>
          <p:nvPr/>
        </p:nvPicPr>
        <p:blipFill>
          <a:blip r:embed="rId3"/>
          <a:stretch>
            <a:fillRect/>
          </a:stretch>
        </p:blipFill>
        <p:spPr>
          <a:xfrm>
            <a:off x="7654056" y="3440807"/>
            <a:ext cx="1041264" cy="986122"/>
          </a:xfrm>
          <a:prstGeom prst="ellipse">
            <a:avLst/>
          </a:prstGeom>
          <a:ln>
            <a:noFill/>
          </a:ln>
          <a:effectLst>
            <a:softEdge rad="31750"/>
          </a:effectLst>
        </p:spPr>
      </p:pic>
    </p:spTree>
    <p:extLst>
      <p:ext uri="{BB962C8B-B14F-4D97-AF65-F5344CB8AC3E}">
        <p14:creationId xmlns:p14="http://schemas.microsoft.com/office/powerpoint/2010/main" val="37369594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2" name="Text Box 29"/>
          <p:cNvSpPr txBox="1">
            <a:spLocks noChangeArrowheads="1"/>
          </p:cNvSpPr>
          <p:nvPr/>
        </p:nvSpPr>
        <p:spPr bwMode="auto">
          <a:xfrm>
            <a:off x="704850" y="962025"/>
            <a:ext cx="1841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GB" altLang="en-US"/>
          </a:p>
        </p:txBody>
      </p:sp>
      <p:sp>
        <p:nvSpPr>
          <p:cNvPr id="3" name="Rectangle 2"/>
          <p:cNvSpPr>
            <a:spLocks noGrp="1" noChangeArrowheads="1"/>
          </p:cNvSpPr>
          <p:nvPr>
            <p:ph type="title"/>
          </p:nvPr>
        </p:nvSpPr>
        <p:spPr>
          <a:xfrm>
            <a:off x="457200" y="274638"/>
            <a:ext cx="8229600" cy="1143000"/>
          </a:xfrm>
        </p:spPr>
        <p:txBody>
          <a:bodyPr/>
          <a:lstStyle/>
          <a:p>
            <a:pPr eaLnBrk="1" hangingPunct="1"/>
            <a:r>
              <a:rPr lang="en-GB" altLang="en-US" dirty="0"/>
              <a:t>Playtest Goals</a:t>
            </a:r>
            <a:endParaRPr lang="en-US" altLang="en-US" dirty="0" smtClean="0"/>
          </a:p>
        </p:txBody>
      </p:sp>
      <p:sp>
        <p:nvSpPr>
          <p:cNvPr id="4" name="Rectangle 3"/>
          <p:cNvSpPr txBox="1">
            <a:spLocks noChangeArrowheads="1"/>
          </p:cNvSpPr>
          <p:nvPr/>
        </p:nvSpPr>
        <p:spPr bwMode="auto">
          <a:xfrm>
            <a:off x="457200" y="1674814"/>
            <a:ext cx="8543292" cy="3700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eaLnBrk="1" hangingPunct="1"/>
            <a:r>
              <a:rPr lang="en-US" altLang="zh-CN" sz="2800" smtClean="0"/>
              <a:t>know whether the game rules is easy to learn</a:t>
            </a:r>
          </a:p>
          <a:p>
            <a:pPr eaLnBrk="1" hangingPunct="1"/>
            <a:r>
              <a:rPr lang="en-US" altLang="zh-CN" sz="2800" smtClean="0"/>
              <a:t>identify whether completing the game is too easy or too difficult</a:t>
            </a:r>
          </a:p>
          <a:p>
            <a:pPr eaLnBrk="1" hangingPunct="1"/>
            <a:r>
              <a:rPr lang="en-US" altLang="zh-CN" sz="2800" smtClean="0"/>
              <a:t>determine whether the prototype setting is appropriate, including the number of different elements</a:t>
            </a:r>
          </a:p>
          <a:p>
            <a:pPr eaLnBrk="1" hangingPunct="1"/>
            <a:r>
              <a:rPr lang="en-US" altLang="zh-CN" sz="2800" smtClean="0"/>
              <a:t>test whether the game is engaging and fun</a:t>
            </a:r>
          </a:p>
          <a:p>
            <a:pPr eaLnBrk="1" hangingPunct="1"/>
            <a:r>
              <a:rPr lang="en-US" altLang="zh-CN" sz="2800" smtClean="0"/>
              <a:t>understand how much the game can help for the serious goals</a:t>
            </a:r>
          </a:p>
          <a:p>
            <a:pPr eaLnBrk="1" hangingPunct="1"/>
            <a:endParaRPr lang="en-GB" altLang="en-US" sz="2800" dirty="0" smtClean="0"/>
          </a:p>
        </p:txBody>
      </p:sp>
      <p:sp>
        <p:nvSpPr>
          <p:cNvPr id="5" name="文本框 4"/>
          <p:cNvSpPr txBox="1"/>
          <p:nvPr/>
        </p:nvSpPr>
        <p:spPr>
          <a:xfrm>
            <a:off x="457200" y="1154550"/>
            <a:ext cx="4006788" cy="523220"/>
          </a:xfrm>
          <a:prstGeom prst="rect">
            <a:avLst/>
          </a:prstGeom>
          <a:noFill/>
        </p:spPr>
        <p:txBody>
          <a:bodyPr wrap="square" rtlCol="0">
            <a:spAutoFit/>
          </a:bodyPr>
          <a:lstStyle/>
          <a:p>
            <a:r>
              <a:rPr kumimoji="1" lang="en-US" altLang="zh-CN" sz="2800" dirty="0" smtClean="0">
                <a:latin typeface="+mj-lt"/>
              </a:rPr>
              <a:t>I want to</a:t>
            </a:r>
            <a:r>
              <a:rPr kumimoji="1" lang="mr-IN" altLang="zh-CN" sz="2800" dirty="0" smtClean="0">
                <a:latin typeface="+mj-lt"/>
              </a:rPr>
              <a:t>…</a:t>
            </a:r>
            <a:endParaRPr kumimoji="1" lang="zh-CN" altLang="en-US" sz="2800" dirty="0">
              <a:latin typeface="+mj-lt"/>
            </a:endParaRPr>
          </a:p>
        </p:txBody>
      </p:sp>
      <p:pic>
        <p:nvPicPr>
          <p:cNvPr id="6" name="图片 5"/>
          <p:cNvPicPr/>
          <p:nvPr/>
        </p:nvPicPr>
        <p:blipFill>
          <a:blip r:embed="rId3"/>
          <a:stretch>
            <a:fillRect/>
          </a:stretch>
        </p:blipFill>
        <p:spPr>
          <a:xfrm>
            <a:off x="7639260" y="353077"/>
            <a:ext cx="1041264" cy="986122"/>
          </a:xfrm>
          <a:prstGeom prst="ellipse">
            <a:avLst/>
          </a:prstGeom>
          <a:ln>
            <a:noFill/>
          </a:ln>
          <a:effectLst>
            <a:softEdge rad="31750"/>
          </a:effectLst>
        </p:spPr>
      </p:pic>
    </p:spTree>
    <p:extLst>
      <p:ext uri="{BB962C8B-B14F-4D97-AF65-F5344CB8AC3E}">
        <p14:creationId xmlns:p14="http://schemas.microsoft.com/office/powerpoint/2010/main" val="201535308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p:cNvSpPr>
            <a:spLocks noGrp="1" noChangeArrowheads="1"/>
          </p:cNvSpPr>
          <p:nvPr>
            <p:ph type="title"/>
          </p:nvPr>
        </p:nvSpPr>
        <p:spPr>
          <a:xfrm>
            <a:off x="457200" y="274638"/>
            <a:ext cx="8229600" cy="1143000"/>
          </a:xfrm>
        </p:spPr>
        <p:txBody>
          <a:bodyPr/>
          <a:lstStyle/>
          <a:p>
            <a:pPr eaLnBrk="1" hangingPunct="1"/>
            <a:r>
              <a:rPr lang="en-GB" altLang="en-US" dirty="0"/>
              <a:t>Playtest Questions</a:t>
            </a:r>
            <a:endParaRPr lang="en-US" altLang="en-US" dirty="0" smtClean="0"/>
          </a:p>
        </p:txBody>
      </p:sp>
      <p:sp>
        <p:nvSpPr>
          <p:cNvPr id="8" name="Rectangle 3"/>
          <p:cNvSpPr txBox="1">
            <a:spLocks noChangeArrowheads="1"/>
          </p:cNvSpPr>
          <p:nvPr/>
        </p:nvSpPr>
        <p:spPr bwMode="auto">
          <a:xfrm>
            <a:off x="457200" y="1406223"/>
            <a:ext cx="8435280" cy="542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eaLnBrk="1" hangingPunct="1"/>
            <a:r>
              <a:rPr lang="en-US" altLang="zh-CN" sz="2800" smtClean="0"/>
              <a:t>How long does the whole game take?</a:t>
            </a:r>
          </a:p>
          <a:p>
            <a:pPr eaLnBrk="1" hangingPunct="1"/>
            <a:r>
              <a:rPr lang="en-US" altLang="zh-CN" sz="2800" smtClean="0"/>
              <a:t>Do players feel engaged in the game?</a:t>
            </a:r>
          </a:p>
          <a:p>
            <a:pPr eaLnBrk="1" hangingPunct="1"/>
            <a:r>
              <a:rPr lang="en-US" altLang="zh-CN" sz="2800" smtClean="0"/>
              <a:t>Do the token rewards make sense?</a:t>
            </a:r>
          </a:p>
          <a:p>
            <a:pPr eaLnBrk="1" hangingPunct="1"/>
            <a:r>
              <a:rPr lang="en-US" altLang="zh-CN" sz="2800" smtClean="0"/>
              <a:t>Does the map size appropriate?</a:t>
            </a:r>
          </a:p>
          <a:p>
            <a:pPr eaLnBrk="1" hangingPunct="1"/>
            <a:r>
              <a:rPr lang="en-US" altLang="zh-CN" sz="2800" smtClean="0"/>
              <a:t>Does the number of tokens appropriate?</a:t>
            </a:r>
          </a:p>
          <a:p>
            <a:pPr eaLnBrk="1" hangingPunct="1"/>
            <a:r>
              <a:rPr lang="en-US" altLang="zh-CN" sz="2800" smtClean="0"/>
              <a:t>Does the number of fixed elements appropriate, such as # of trees.</a:t>
            </a:r>
          </a:p>
          <a:p>
            <a:pPr eaLnBrk="1" hangingPunct="1"/>
            <a:r>
              <a:rPr lang="en-US" altLang="zh-CN" sz="2800" smtClean="0"/>
              <a:t>What confusions they have during the game?</a:t>
            </a:r>
            <a:endParaRPr lang="en-GB" altLang="zh-CN" sz="2800" smtClean="0"/>
          </a:p>
          <a:p>
            <a:pPr eaLnBrk="1" hangingPunct="1"/>
            <a:r>
              <a:rPr lang="en-US" altLang="zh-CN" sz="2800" smtClean="0"/>
              <a:t>Anything</a:t>
            </a:r>
            <a:r>
              <a:rPr lang="zh-CN" altLang="en-US" sz="2800" smtClean="0"/>
              <a:t> </a:t>
            </a:r>
            <a:r>
              <a:rPr lang="en-US" altLang="zh-CN" sz="2800" smtClean="0"/>
              <a:t>about pangolin impresses or changes them?</a:t>
            </a:r>
            <a:endParaRPr lang="en-US" altLang="zh-CN" sz="2800" dirty="0"/>
          </a:p>
        </p:txBody>
      </p:sp>
      <p:pic>
        <p:nvPicPr>
          <p:cNvPr id="9" name="图片 8"/>
          <p:cNvPicPr/>
          <p:nvPr/>
        </p:nvPicPr>
        <p:blipFill>
          <a:blip r:embed="rId3"/>
          <a:stretch>
            <a:fillRect/>
          </a:stretch>
        </p:blipFill>
        <p:spPr>
          <a:xfrm>
            <a:off x="7748376" y="347370"/>
            <a:ext cx="1041264" cy="986122"/>
          </a:xfrm>
          <a:prstGeom prst="ellipse">
            <a:avLst/>
          </a:prstGeom>
          <a:ln>
            <a:noFill/>
          </a:ln>
          <a:effectLst>
            <a:softEdge rad="31750"/>
          </a:effectLst>
        </p:spPr>
      </p:pic>
    </p:spTree>
    <p:extLst>
      <p:ext uri="{BB962C8B-B14F-4D97-AF65-F5344CB8AC3E}">
        <p14:creationId xmlns:p14="http://schemas.microsoft.com/office/powerpoint/2010/main" val="144484657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Grp="1" noChangeArrowheads="1"/>
          </p:cNvSpPr>
          <p:nvPr>
            <p:ph type="title"/>
          </p:nvPr>
        </p:nvSpPr>
        <p:spPr>
          <a:xfrm>
            <a:off x="474694" y="116632"/>
            <a:ext cx="8229600" cy="779314"/>
          </a:xfrm>
        </p:spPr>
        <p:txBody>
          <a:bodyPr/>
          <a:lstStyle/>
          <a:p>
            <a:pPr eaLnBrk="1" hangingPunct="1"/>
            <a:r>
              <a:rPr lang="en-GB" altLang="en-US" smtClean="0"/>
              <a:t>Playtesters</a:t>
            </a:r>
            <a:endParaRPr lang="en-US" altLang="en-US" dirty="0" smtClean="0"/>
          </a:p>
        </p:txBody>
      </p:sp>
      <p:graphicFrame>
        <p:nvGraphicFramePr>
          <p:cNvPr id="3" name="Group 18"/>
          <p:cNvGraphicFramePr>
            <a:graphicFrameLocks noGrp="1"/>
          </p:cNvGraphicFramePr>
          <p:nvPr>
            <p:ph sz="half" idx="4294967295"/>
            <p:extLst>
              <p:ext uri="{D42A27DB-BD31-4B8C-83A1-F6EECF244321}">
                <p14:modId xmlns:p14="http://schemas.microsoft.com/office/powerpoint/2010/main" val="519271476"/>
              </p:ext>
            </p:extLst>
          </p:nvPr>
        </p:nvGraphicFramePr>
        <p:xfrm>
          <a:off x="1079612" y="1182434"/>
          <a:ext cx="7230147" cy="3037840"/>
        </p:xfrm>
        <a:graphic>
          <a:graphicData uri="http://schemas.openxmlformats.org/drawingml/2006/table">
            <a:tbl>
              <a:tblPr/>
              <a:tblGrid>
                <a:gridCol w="1548680"/>
                <a:gridCol w="1440160"/>
                <a:gridCol w="1468999"/>
                <a:gridCol w="1368152"/>
                <a:gridCol w="1404156"/>
              </a:tblGrid>
              <a:tr h="935608">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altLang="en-US" sz="2000" b="0" i="0" u="none" strike="noStrike" cap="none" normalizeH="0" baseline="0" dirty="0" smtClean="0">
                          <a:ln>
                            <a:noFill/>
                          </a:ln>
                          <a:solidFill>
                            <a:schemeClr val="tx1"/>
                          </a:solidFill>
                          <a:effectLst/>
                          <a:latin typeface="Arial" panose="020B0604020202020204" pitchFamily="34" charset="0"/>
                        </a:rPr>
                        <a:t>Pseudonym </a:t>
                      </a:r>
                      <a:endParaRPr kumimoji="0" lang="en-US" altLang="en-US" sz="2000" b="0" i="0" u="none" strike="noStrike" cap="none" normalizeH="0" baseline="0" dirty="0" smtClean="0">
                        <a:ln>
                          <a:noFill/>
                        </a:ln>
                        <a:solidFill>
                          <a:schemeClr val="tx1"/>
                        </a:solidFill>
                        <a:effectLst/>
                        <a:latin typeface="Arial" panose="020B0604020202020204"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altLang="en-US" sz="2000" b="0" i="0" u="none" strike="noStrike" cap="none" normalizeH="0" baseline="0" dirty="0" smtClean="0">
                          <a:ln>
                            <a:noFill/>
                          </a:ln>
                          <a:solidFill>
                            <a:schemeClr val="tx1"/>
                          </a:solidFill>
                          <a:effectLst/>
                          <a:latin typeface="Arial" panose="020B0604020202020204" pitchFamily="34" charset="0"/>
                        </a:rPr>
                        <a:t>Board game experience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altLang="en-US" sz="2000" b="0" i="0" u="none" strike="noStrike" cap="none" normalizeH="0" baseline="0" dirty="0" smtClean="0">
                          <a:ln>
                            <a:noFill/>
                          </a:ln>
                          <a:solidFill>
                            <a:schemeClr val="tx1"/>
                          </a:solidFill>
                          <a:effectLst/>
                          <a:latin typeface="Arial" panose="020B0604020202020204" pitchFamily="34" charset="0"/>
                        </a:rPr>
                        <a:t>Knowledge of pangolins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altLang="en-US" sz="2000" b="0" i="0" u="none" strike="noStrike" cap="none" normalizeH="0" baseline="0" dirty="0" smtClean="0">
                          <a:ln>
                            <a:noFill/>
                          </a:ln>
                          <a:solidFill>
                            <a:schemeClr val="tx1"/>
                          </a:solidFill>
                          <a:effectLst/>
                          <a:latin typeface="Arial" panose="020B0604020202020204" pitchFamily="34" charset="0"/>
                        </a:rPr>
                        <a:t>Interest in learning about pangolins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altLang="en-US" sz="2000" b="0" i="0" u="none" strike="noStrike" cap="none" normalizeH="0" baseline="0" dirty="0" smtClean="0">
                          <a:ln>
                            <a:noFill/>
                          </a:ln>
                          <a:solidFill>
                            <a:schemeClr val="tx1"/>
                          </a:solidFill>
                          <a:effectLst/>
                          <a:latin typeface="Arial" panose="020B0604020202020204" pitchFamily="34" charset="0"/>
                        </a:rPr>
                        <a:t>Interest in helping pangolins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63600">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altLang="en-US" sz="2000" b="0" i="0" u="none" strike="noStrike" kern="1200" cap="none" normalizeH="0" baseline="0" dirty="0" smtClean="0">
                          <a:ln>
                            <a:noFill/>
                          </a:ln>
                          <a:solidFill>
                            <a:schemeClr val="tx1"/>
                          </a:solidFill>
                          <a:effectLst/>
                          <a:latin typeface="Arial" panose="020B0604020202020204" pitchFamily="34" charset="0"/>
                          <a:ea typeface="+mn-ea"/>
                          <a:cs typeface="+mn-cs"/>
                        </a:rPr>
                        <a:t>Active Alex</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altLang="en-US" sz="2000" b="0" i="0" u="none" strike="noStrike" kern="1200" cap="none" normalizeH="0" baseline="0" dirty="0" smtClean="0">
                          <a:ln>
                            <a:noFill/>
                          </a:ln>
                          <a:solidFill>
                            <a:schemeClr val="tx1"/>
                          </a:solidFill>
                          <a:effectLst/>
                          <a:latin typeface="Arial" panose="020B0604020202020204" pitchFamily="34" charset="0"/>
                          <a:ea typeface="+mn-ea"/>
                          <a:cs typeface="+mn-cs"/>
                        </a:rPr>
                        <a:t>Very much</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60000"/>
                        <a:lumOff val="40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altLang="en-US" sz="2000" b="0" i="0" u="none" strike="noStrike" kern="1200" cap="none" normalizeH="0" baseline="0" dirty="0" smtClean="0">
                          <a:ln>
                            <a:noFill/>
                          </a:ln>
                          <a:solidFill>
                            <a:schemeClr val="tx1"/>
                          </a:solidFill>
                          <a:effectLst/>
                          <a:latin typeface="Arial" panose="020B0604020202020204" pitchFamily="34" charset="0"/>
                          <a:ea typeface="+mn-ea"/>
                          <a:cs typeface="+mn-cs"/>
                        </a:rPr>
                        <a:t>Not very well</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altLang="en-US" sz="2000" b="0" i="0" u="none" strike="noStrike" kern="1200" cap="none" normalizeH="0" baseline="0" dirty="0" smtClean="0">
                          <a:ln>
                            <a:noFill/>
                          </a:ln>
                          <a:solidFill>
                            <a:schemeClr val="tx1"/>
                          </a:solidFill>
                          <a:effectLst/>
                          <a:latin typeface="Arial" panose="020B0604020202020204" pitchFamily="34" charset="0"/>
                          <a:ea typeface="+mn-ea"/>
                          <a:cs typeface="+mn-cs"/>
                        </a:rPr>
                        <a:t>Maybe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40000"/>
                        <a:lumOff val="60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altLang="en-US" sz="2000" b="0" i="0" u="none" strike="noStrike" kern="1200" cap="none" normalizeH="0" baseline="0" dirty="0" smtClean="0">
                          <a:ln>
                            <a:noFill/>
                          </a:ln>
                          <a:solidFill>
                            <a:schemeClr val="tx1"/>
                          </a:solidFill>
                          <a:effectLst/>
                          <a:latin typeface="Arial" panose="020B0604020202020204" pitchFamily="34" charset="0"/>
                          <a:ea typeface="+mn-ea"/>
                          <a:cs typeface="+mn-cs"/>
                        </a:rPr>
                        <a:t>Very much</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60000"/>
                        <a:lumOff val="40000"/>
                      </a:schemeClr>
                    </a:solidFill>
                  </a:tcPr>
                </a:tc>
              </a:tr>
              <a:tr h="863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altLang="en-US" sz="2000" b="0" i="0" u="none" strike="noStrike" kern="1200" cap="none" normalizeH="0" baseline="0" dirty="0" smtClean="0">
                          <a:ln>
                            <a:noFill/>
                          </a:ln>
                          <a:solidFill>
                            <a:schemeClr val="tx1"/>
                          </a:solidFill>
                          <a:effectLst/>
                          <a:latin typeface="Arial" panose="020B0604020202020204" pitchFamily="34" charset="0"/>
                          <a:ea typeface="+mn-ea"/>
                          <a:cs typeface="+mn-cs"/>
                        </a:rPr>
                        <a:t>Loving Lily</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altLang="en-US" sz="2000" b="0" i="0" u="none" strike="noStrike" kern="1200" cap="none" normalizeH="0" baseline="0" dirty="0" smtClean="0">
                          <a:ln>
                            <a:noFill/>
                          </a:ln>
                          <a:solidFill>
                            <a:schemeClr val="tx1"/>
                          </a:solidFill>
                          <a:effectLst/>
                          <a:latin typeface="Arial" panose="020B0604020202020204" pitchFamily="34" charset="0"/>
                          <a:ea typeface="+mn-ea"/>
                          <a:cs typeface="+mn-cs"/>
                        </a:rPr>
                        <a:t>Somewhat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40000"/>
                        <a:lumOff val="60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altLang="en-US" sz="2000" b="0" i="0" u="none" strike="noStrike" kern="1200" cap="none" normalizeH="0" baseline="0" dirty="0" smtClean="0">
                          <a:ln>
                            <a:noFill/>
                          </a:ln>
                          <a:solidFill>
                            <a:schemeClr val="tx1"/>
                          </a:solidFill>
                          <a:effectLst/>
                          <a:latin typeface="Arial" panose="020B0604020202020204" pitchFamily="34" charset="0"/>
                          <a:ea typeface="+mn-ea"/>
                          <a:cs typeface="+mn-cs"/>
                        </a:rPr>
                        <a:t>Somewhat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40000"/>
                        <a:lumOff val="60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altLang="en-US" sz="2000" b="0" i="0" u="none" strike="noStrike" kern="1200" cap="none" normalizeH="0" baseline="0" dirty="0" smtClean="0">
                          <a:ln>
                            <a:noFill/>
                          </a:ln>
                          <a:solidFill>
                            <a:schemeClr val="tx1"/>
                          </a:solidFill>
                          <a:effectLst/>
                          <a:latin typeface="Arial" panose="020B0604020202020204" pitchFamily="34" charset="0"/>
                          <a:ea typeface="+mn-ea"/>
                          <a:cs typeface="+mn-cs"/>
                        </a:rPr>
                        <a:t>Very much</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60000"/>
                        <a:lumOff val="40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GB" altLang="en-US" sz="2000" b="0" i="0" u="none" strike="noStrike" kern="1200" cap="none" normalizeH="0" baseline="0" dirty="0" smtClean="0">
                          <a:ln>
                            <a:noFill/>
                          </a:ln>
                          <a:solidFill>
                            <a:schemeClr val="tx1"/>
                          </a:solidFill>
                          <a:effectLst/>
                          <a:latin typeface="Arial" panose="020B0604020202020204" pitchFamily="34" charset="0"/>
                          <a:ea typeface="+mn-ea"/>
                          <a:cs typeface="+mn-cs"/>
                        </a:rPr>
                        <a:t>Very much</a:t>
                      </a: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altLang="en-US" sz="2000" b="0" i="0" u="none" strike="noStrike" kern="1200" cap="none" normalizeH="0" baseline="0" dirty="0" smtClean="0">
                        <a:ln>
                          <a:noFill/>
                        </a:ln>
                        <a:solidFill>
                          <a:schemeClr val="tx1"/>
                        </a:solidFill>
                        <a:effectLst/>
                        <a:latin typeface="Arial" panose="020B0604020202020204" pitchFamily="34" charset="0"/>
                        <a:ea typeface="+mn-ea"/>
                        <a:cs typeface="+mn-cs"/>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60000"/>
                        <a:lumOff val="40000"/>
                      </a:schemeClr>
                    </a:solidFill>
                  </a:tcPr>
                </a:tc>
              </a:tr>
            </a:tbl>
          </a:graphicData>
        </a:graphic>
      </p:graphicFrame>
      <p:pic>
        <p:nvPicPr>
          <p:cNvPr id="4" name="图片 3"/>
          <p:cNvPicPr/>
          <p:nvPr/>
        </p:nvPicPr>
        <p:blipFill>
          <a:blip r:embed="rId3"/>
          <a:stretch>
            <a:fillRect/>
          </a:stretch>
        </p:blipFill>
        <p:spPr>
          <a:xfrm>
            <a:off x="215516" y="129816"/>
            <a:ext cx="1041264" cy="986122"/>
          </a:xfrm>
          <a:prstGeom prst="ellipse">
            <a:avLst/>
          </a:prstGeom>
          <a:ln>
            <a:noFill/>
          </a:ln>
          <a:effectLst>
            <a:softEdge rad="31750"/>
          </a:effectLst>
        </p:spPr>
      </p:pic>
      <p:pic>
        <p:nvPicPr>
          <p:cNvPr id="5" name="图片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56076" y="4507506"/>
            <a:ext cx="2852936" cy="2139702"/>
          </a:xfrm>
          <a:prstGeom prst="rect">
            <a:avLst/>
          </a:prstGeom>
        </p:spPr>
      </p:pic>
      <p:pic>
        <p:nvPicPr>
          <p:cNvPr id="6" name="图片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93882" y="4506762"/>
            <a:ext cx="2739770" cy="2140446"/>
          </a:xfrm>
          <a:prstGeom prst="rect">
            <a:avLst/>
          </a:prstGeom>
        </p:spPr>
      </p:pic>
    </p:spTree>
    <p:extLst>
      <p:ext uri="{BB962C8B-B14F-4D97-AF65-F5344CB8AC3E}">
        <p14:creationId xmlns:p14="http://schemas.microsoft.com/office/powerpoint/2010/main" val="151069400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Grp="1" noChangeArrowheads="1"/>
          </p:cNvSpPr>
          <p:nvPr>
            <p:ph type="title"/>
          </p:nvPr>
        </p:nvSpPr>
        <p:spPr>
          <a:xfrm>
            <a:off x="457200" y="274638"/>
            <a:ext cx="8229600" cy="1143000"/>
          </a:xfrm>
        </p:spPr>
        <p:txBody>
          <a:bodyPr/>
          <a:lstStyle/>
          <a:p>
            <a:pPr eaLnBrk="1" hangingPunct="1"/>
            <a:r>
              <a:rPr lang="en-GB" altLang="en-US" dirty="0"/>
              <a:t>Playtest Summary</a:t>
            </a:r>
            <a:endParaRPr lang="en-US" altLang="en-US" dirty="0" smtClean="0"/>
          </a:p>
        </p:txBody>
      </p:sp>
      <p:sp>
        <p:nvSpPr>
          <p:cNvPr id="3" name="Rectangle 3"/>
          <p:cNvSpPr txBox="1">
            <a:spLocks noChangeArrowheads="1"/>
          </p:cNvSpPr>
          <p:nvPr/>
        </p:nvSpPr>
        <p:spPr bwMode="auto">
          <a:xfrm>
            <a:off x="228600" y="1417638"/>
            <a:ext cx="8686800" cy="45411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eaLnBrk="1" hangingPunct="1"/>
            <a:r>
              <a:rPr lang="en-US" altLang="zh-CN" sz="2800" smtClean="0"/>
              <a:t>On March 26, 2017 playtesting was conducted with two Chinese students from Michigan State University</a:t>
            </a:r>
          </a:p>
          <a:p>
            <a:pPr eaLnBrk="1" hangingPunct="1"/>
            <a:r>
              <a:rPr lang="en-US" altLang="zh-CN" sz="2800" smtClean="0"/>
              <a:t>The participants included one woman and one man. A total of two rounds of the game were played.</a:t>
            </a:r>
          </a:p>
          <a:p>
            <a:pPr eaLnBrk="1" hangingPunct="1"/>
            <a:r>
              <a:rPr lang="en-US" altLang="zh-CN" sz="2800" smtClean="0"/>
              <a:t>The participants were asked to “think aloud” during the game</a:t>
            </a:r>
          </a:p>
          <a:p>
            <a:pPr eaLnBrk="1" hangingPunct="1"/>
            <a:r>
              <a:rPr lang="en-US" altLang="zh-CN" sz="2800" smtClean="0"/>
              <a:t>An observer shadowed the team to record the process</a:t>
            </a:r>
          </a:p>
          <a:p>
            <a:pPr eaLnBrk="1" hangingPunct="1"/>
            <a:r>
              <a:rPr lang="en-US" altLang="en-US" sz="2800" smtClean="0"/>
              <a:t>Players were asked to take a survey after the game</a:t>
            </a:r>
            <a:endParaRPr lang="en-US" altLang="en-US" sz="2800" dirty="0" smtClean="0"/>
          </a:p>
        </p:txBody>
      </p:sp>
      <p:pic>
        <p:nvPicPr>
          <p:cNvPr id="4" name="图片 3"/>
          <p:cNvPicPr/>
          <p:nvPr/>
        </p:nvPicPr>
        <p:blipFill>
          <a:blip r:embed="rId3"/>
          <a:stretch>
            <a:fillRect/>
          </a:stretch>
        </p:blipFill>
        <p:spPr>
          <a:xfrm>
            <a:off x="218132" y="274030"/>
            <a:ext cx="1041264" cy="986122"/>
          </a:xfrm>
          <a:prstGeom prst="ellipse">
            <a:avLst/>
          </a:prstGeom>
          <a:ln>
            <a:noFill/>
          </a:ln>
          <a:effectLst>
            <a:softEdge rad="31750"/>
          </a:effectLst>
        </p:spPr>
      </p:pic>
    </p:spTree>
    <p:extLst>
      <p:ext uri="{BB962C8B-B14F-4D97-AF65-F5344CB8AC3E}">
        <p14:creationId xmlns:p14="http://schemas.microsoft.com/office/powerpoint/2010/main" val="125461998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Grp="1" noChangeArrowheads="1"/>
          </p:cNvSpPr>
          <p:nvPr>
            <p:ph type="title"/>
          </p:nvPr>
        </p:nvSpPr>
        <p:spPr>
          <a:xfrm>
            <a:off x="457200" y="274638"/>
            <a:ext cx="8229600" cy="1143000"/>
          </a:xfrm>
        </p:spPr>
        <p:txBody>
          <a:bodyPr/>
          <a:lstStyle/>
          <a:p>
            <a:pPr eaLnBrk="1" hangingPunct="1"/>
            <a:r>
              <a:rPr lang="en-GB" altLang="en-US" dirty="0"/>
              <a:t>Playtest Summary</a:t>
            </a:r>
            <a:endParaRPr lang="en-US" altLang="en-US" dirty="0" smtClean="0"/>
          </a:p>
        </p:txBody>
      </p:sp>
      <p:sp>
        <p:nvSpPr>
          <p:cNvPr id="3" name="Rectangle 3"/>
          <p:cNvSpPr txBox="1">
            <a:spLocks noChangeArrowheads="1"/>
          </p:cNvSpPr>
          <p:nvPr/>
        </p:nvSpPr>
        <p:spPr bwMode="auto">
          <a:xfrm>
            <a:off x="207648" y="2240868"/>
            <a:ext cx="5351512" cy="45411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eaLnBrk="1" hangingPunct="1"/>
            <a:r>
              <a:rPr lang="en-US" altLang="en-US" sz="2800" smtClean="0"/>
              <a:t>Game play time: 8:45pm~9:30pm</a:t>
            </a:r>
            <a:r>
              <a:rPr lang="en-GB" altLang="en-US" sz="2800" smtClean="0"/>
              <a:t> (45min)</a:t>
            </a:r>
          </a:p>
          <a:p>
            <a:pPr eaLnBrk="1" hangingPunct="1"/>
            <a:r>
              <a:rPr lang="en-GB" altLang="zh-CN" sz="2800" smtClean="0"/>
              <a:t>Role:</a:t>
            </a:r>
            <a:r>
              <a:rPr lang="en-US" altLang="zh-CN" sz="2800" smtClean="0"/>
              <a:t> Poacher— Active Alex;    Protector— Loving Lily</a:t>
            </a:r>
          </a:p>
          <a:p>
            <a:pPr eaLnBrk="1" hangingPunct="1"/>
            <a:r>
              <a:rPr lang="en-US" altLang="zh-CN" sz="2800" smtClean="0"/>
              <a:t>Results: Protector won!</a:t>
            </a:r>
          </a:p>
          <a:p>
            <a:pPr lvl="1" eaLnBrk="1" hangingPunct="1"/>
            <a:r>
              <a:rPr lang="en-US" altLang="zh-CN" sz="2400" smtClean="0"/>
              <a:t>Protector got 9 pangolins</a:t>
            </a:r>
          </a:p>
          <a:p>
            <a:pPr lvl="1" eaLnBrk="1" hangingPunct="1"/>
            <a:r>
              <a:rPr lang="en-US" altLang="zh-CN" sz="2400" smtClean="0"/>
              <a:t>Poacher got 6 pangolins</a:t>
            </a:r>
          </a:p>
          <a:p>
            <a:pPr eaLnBrk="1" hangingPunct="1"/>
            <a:endParaRPr lang="en-GB" altLang="zh-CN" sz="2800" dirty="0" smtClean="0"/>
          </a:p>
        </p:txBody>
      </p:sp>
      <p:pic>
        <p:nvPicPr>
          <p:cNvPr id="4" name="图片 3"/>
          <p:cNvPicPr/>
          <p:nvPr/>
        </p:nvPicPr>
        <p:blipFill>
          <a:blip r:embed="rId3"/>
          <a:stretch>
            <a:fillRect/>
          </a:stretch>
        </p:blipFill>
        <p:spPr>
          <a:xfrm>
            <a:off x="207648" y="350070"/>
            <a:ext cx="1041264" cy="986122"/>
          </a:xfrm>
          <a:prstGeom prst="ellipse">
            <a:avLst/>
          </a:prstGeom>
          <a:ln>
            <a:noFill/>
          </a:ln>
          <a:effectLst>
            <a:softEdge rad="31750"/>
          </a:effectLst>
        </p:spPr>
      </p:pic>
      <p:pic>
        <p:nvPicPr>
          <p:cNvPr id="5" name="图片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400000">
            <a:off x="5292080" y="2060848"/>
            <a:ext cx="3600400" cy="3600400"/>
          </a:xfrm>
          <a:prstGeom prst="rect">
            <a:avLst/>
          </a:prstGeom>
        </p:spPr>
      </p:pic>
    </p:spTree>
    <p:extLst>
      <p:ext uri="{BB962C8B-B14F-4D97-AF65-F5344CB8AC3E}">
        <p14:creationId xmlns:p14="http://schemas.microsoft.com/office/powerpoint/2010/main" val="199645211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a:spLocks noGrp="1" noChangeArrowheads="1"/>
          </p:cNvSpPr>
          <p:nvPr>
            <p:ph type="title"/>
          </p:nvPr>
        </p:nvSpPr>
        <p:spPr>
          <a:xfrm>
            <a:off x="457200" y="274638"/>
            <a:ext cx="8229600" cy="1143000"/>
          </a:xfrm>
        </p:spPr>
        <p:txBody>
          <a:bodyPr/>
          <a:lstStyle/>
          <a:p>
            <a:pPr eaLnBrk="1" hangingPunct="1"/>
            <a:r>
              <a:rPr lang="en-US" altLang="zh-CN" dirty="0" smtClean="0"/>
              <a:t>Verbal</a:t>
            </a:r>
            <a:r>
              <a:rPr lang="zh-CN" altLang="en-US" dirty="0" smtClean="0"/>
              <a:t> </a:t>
            </a:r>
            <a:r>
              <a:rPr lang="en-US" altLang="zh-CN" dirty="0" smtClean="0"/>
              <a:t>feedbacks</a:t>
            </a:r>
            <a:endParaRPr lang="en-US" altLang="en-US" dirty="0" smtClean="0"/>
          </a:p>
        </p:txBody>
      </p:sp>
      <p:sp>
        <p:nvSpPr>
          <p:cNvPr id="6" name="椭圆形标注 5"/>
          <p:cNvSpPr/>
          <p:nvPr/>
        </p:nvSpPr>
        <p:spPr>
          <a:xfrm>
            <a:off x="5502240" y="1417638"/>
            <a:ext cx="2979353" cy="1863093"/>
          </a:xfrm>
          <a:prstGeom prst="wedgeEllipseCallout">
            <a:avLst/>
          </a:prstGeom>
          <a:solidFill>
            <a:srgbClr val="E946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3200" b="1" dirty="0" smtClean="0"/>
              <a:t>Very fun!</a:t>
            </a:r>
            <a:endParaRPr kumimoji="1" lang="zh-CN" altLang="en-US" sz="3200" b="1" dirty="0"/>
          </a:p>
        </p:txBody>
      </p:sp>
      <p:sp>
        <p:nvSpPr>
          <p:cNvPr id="7" name="椭圆形标注 6"/>
          <p:cNvSpPr/>
          <p:nvPr/>
        </p:nvSpPr>
        <p:spPr>
          <a:xfrm>
            <a:off x="755576" y="1672454"/>
            <a:ext cx="3502732" cy="1897773"/>
          </a:xfrm>
          <a:prstGeom prst="wedgeEllipseCallout">
            <a:avLst>
              <a:gd name="adj1" fmla="val 33590"/>
              <a:gd name="adj2" fmla="val 62500"/>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en-US" altLang="zh-CN" sz="2000" b="1" dirty="0">
                <a:solidFill>
                  <a:schemeClr val="bg1"/>
                </a:solidFill>
              </a:rPr>
              <a:t>I‘m surprised </a:t>
            </a:r>
            <a:r>
              <a:rPr kumimoji="1" lang="en-US" altLang="zh-CN" sz="2000" b="1" dirty="0" smtClean="0">
                <a:solidFill>
                  <a:schemeClr val="bg1"/>
                </a:solidFill>
              </a:rPr>
              <a:t>that pangolins can hang themselves from a tree!</a:t>
            </a:r>
            <a:endParaRPr kumimoji="1" lang="zh-CN" altLang="en-US" sz="2000" b="1" dirty="0">
              <a:solidFill>
                <a:schemeClr val="bg1"/>
              </a:solidFill>
            </a:endParaRPr>
          </a:p>
        </p:txBody>
      </p:sp>
      <p:sp>
        <p:nvSpPr>
          <p:cNvPr id="8" name="椭圆形标注 7"/>
          <p:cNvSpPr/>
          <p:nvPr/>
        </p:nvSpPr>
        <p:spPr>
          <a:xfrm>
            <a:off x="5142912" y="3825044"/>
            <a:ext cx="3281515" cy="1440160"/>
          </a:xfrm>
          <a:prstGeom prst="wedgeEllipseCallou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b="1" dirty="0" smtClean="0"/>
              <a:t>It let me know what threats they are facing and what we can do to help.</a:t>
            </a:r>
            <a:endParaRPr kumimoji="1" lang="zh-CN" altLang="en-US" b="1" dirty="0"/>
          </a:p>
        </p:txBody>
      </p:sp>
      <p:sp>
        <p:nvSpPr>
          <p:cNvPr id="9" name="椭圆形标注 8"/>
          <p:cNvSpPr/>
          <p:nvPr/>
        </p:nvSpPr>
        <p:spPr>
          <a:xfrm>
            <a:off x="971600" y="4149080"/>
            <a:ext cx="3600400" cy="1728192"/>
          </a:xfrm>
          <a:prstGeom prst="wedgeEllipseCallout">
            <a:avLst>
              <a:gd name="adj1" fmla="val 28789"/>
              <a:gd name="adj2" fmla="val 60872"/>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b="1" dirty="0" smtClean="0"/>
              <a:t>It could be more fun if reducing the # of tokens and add more barriers into the map.</a:t>
            </a:r>
            <a:endParaRPr kumimoji="1" lang="zh-CN" altLang="en-US" b="1" dirty="0"/>
          </a:p>
        </p:txBody>
      </p:sp>
      <p:pic>
        <p:nvPicPr>
          <p:cNvPr id="10" name="图片 9"/>
          <p:cNvPicPr/>
          <p:nvPr/>
        </p:nvPicPr>
        <p:blipFill>
          <a:blip r:embed="rId3"/>
          <a:stretch>
            <a:fillRect/>
          </a:stretch>
        </p:blipFill>
        <p:spPr>
          <a:xfrm>
            <a:off x="7903795" y="5689625"/>
            <a:ext cx="1041264" cy="986122"/>
          </a:xfrm>
          <a:prstGeom prst="ellipse">
            <a:avLst/>
          </a:prstGeom>
          <a:ln>
            <a:noFill/>
          </a:ln>
          <a:effectLst>
            <a:softEdge rad="31750"/>
          </a:effectLst>
        </p:spPr>
      </p:pic>
    </p:spTree>
    <p:extLst>
      <p:ext uri="{BB962C8B-B14F-4D97-AF65-F5344CB8AC3E}">
        <p14:creationId xmlns:p14="http://schemas.microsoft.com/office/powerpoint/2010/main" val="167636634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457200" y="274638"/>
            <a:ext cx="8229600" cy="598078"/>
          </a:xfrm>
          <a:prstGeom prst="rect">
            <a:avLst/>
          </a:prstGeom>
        </p:spPr>
        <p:txBody>
          <a:bodyPr/>
          <a:lst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defRPr>
            </a:lvl2pPr>
            <a:lvl3pPr algn="ctr" rtl="0" eaLnBrk="0" fontAlgn="base" hangingPunct="0">
              <a:spcBef>
                <a:spcPct val="0"/>
              </a:spcBef>
              <a:spcAft>
                <a:spcPct val="0"/>
              </a:spcAft>
              <a:defRPr sz="4400">
                <a:solidFill>
                  <a:schemeClr val="tx2"/>
                </a:solidFill>
                <a:latin typeface="Arial" panose="020B0604020202020204" pitchFamily="34" charset="0"/>
              </a:defRPr>
            </a:lvl3pPr>
            <a:lvl4pPr algn="ctr" rtl="0" eaLnBrk="0" fontAlgn="base" hangingPunct="0">
              <a:spcBef>
                <a:spcPct val="0"/>
              </a:spcBef>
              <a:spcAft>
                <a:spcPct val="0"/>
              </a:spcAft>
              <a:defRPr sz="4400">
                <a:solidFill>
                  <a:schemeClr val="tx2"/>
                </a:solidFill>
                <a:latin typeface="Arial" panose="020B0604020202020204" pitchFamily="34" charset="0"/>
              </a:defRPr>
            </a:lvl4pPr>
            <a:lvl5pPr algn="ctr" rtl="0" eaLnBrk="0" fontAlgn="base" hangingPunct="0">
              <a:spcBef>
                <a:spcPct val="0"/>
              </a:spcBef>
              <a:spcAft>
                <a:spcPct val="0"/>
              </a:spcAft>
              <a:defRPr sz="4400">
                <a:solidFill>
                  <a:schemeClr val="tx2"/>
                </a:solidFill>
                <a:latin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defRPr>
            </a:lvl9pPr>
          </a:lstStyle>
          <a:p>
            <a:pPr eaLnBrk="1" hangingPunct="1"/>
            <a:r>
              <a:rPr lang="en-GB" altLang="en-US" smtClean="0"/>
              <a:t>Key findings: Engaging &amp; fun</a:t>
            </a:r>
            <a:endParaRPr lang="en-US" altLang="en-US" dirty="0" smtClean="0"/>
          </a:p>
        </p:txBody>
      </p:sp>
      <p:sp>
        <p:nvSpPr>
          <p:cNvPr id="3" name="Rectangle 3"/>
          <p:cNvSpPr txBox="1">
            <a:spLocks noChangeArrowheads="1"/>
          </p:cNvSpPr>
          <p:nvPr/>
        </p:nvSpPr>
        <p:spPr>
          <a:xfrm>
            <a:off x="359532" y="1028459"/>
            <a:ext cx="8669872" cy="5039788"/>
          </a:xfrm>
          <a:prstGeom prst="rect">
            <a:avLst/>
          </a:prstGeom>
        </p:spPr>
        <p:txBody>
          <a:bodyPr/>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sz="2800" smtClean="0"/>
              <a:t>After the players rolled the dice and decided the role. The poacher went into the mood of playing the game immediately, saying loudly “Finding pangolins!”. Then the protector laughed and said “No way!”. While playing the game, both players tended to think carefully and tried to win.</a:t>
            </a:r>
          </a:p>
          <a:p>
            <a:r>
              <a:rPr lang="en-US" altLang="zh-CN" sz="2800" smtClean="0"/>
              <a:t>The game is fun because there is a clear competition</a:t>
            </a:r>
          </a:p>
          <a:p>
            <a:r>
              <a:rPr lang="en-US" altLang="zh-CN" sz="2800" smtClean="0"/>
              <a:t>Both players showed interests when they saw the game map.</a:t>
            </a:r>
          </a:p>
          <a:p>
            <a:r>
              <a:rPr lang="en-US" altLang="zh-CN" sz="2800" smtClean="0"/>
              <a:t>Some “stupid” options in the choice quiz made them laugh, such as “take pangolin home”.</a:t>
            </a:r>
          </a:p>
          <a:p>
            <a:pPr eaLnBrk="1" hangingPunct="1"/>
            <a:endParaRPr lang="en-GB" altLang="en-US" sz="2800" dirty="0" smtClean="0"/>
          </a:p>
        </p:txBody>
      </p:sp>
      <p:pic>
        <p:nvPicPr>
          <p:cNvPr id="4" name="图片 3"/>
          <p:cNvPicPr/>
          <p:nvPr/>
        </p:nvPicPr>
        <p:blipFill>
          <a:blip r:embed="rId2"/>
          <a:stretch>
            <a:fillRect/>
          </a:stretch>
        </p:blipFill>
        <p:spPr>
          <a:xfrm>
            <a:off x="7776356" y="3465004"/>
            <a:ext cx="1041264" cy="986122"/>
          </a:xfrm>
          <a:prstGeom prst="ellipse">
            <a:avLst/>
          </a:prstGeom>
          <a:ln>
            <a:noFill/>
          </a:ln>
          <a:effectLst>
            <a:softEdge rad="31750"/>
          </a:effectLst>
        </p:spPr>
      </p:pic>
    </p:spTree>
    <p:extLst>
      <p:ext uri="{BB962C8B-B14F-4D97-AF65-F5344CB8AC3E}">
        <p14:creationId xmlns:p14="http://schemas.microsoft.com/office/powerpoint/2010/main" val="3564902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36513" y="70646"/>
            <a:ext cx="9252520" cy="1143000"/>
          </a:xfrm>
          <a:prstGeom prst="rect">
            <a:avLst/>
          </a:prstGeom>
        </p:spPr>
        <p:txBody>
          <a:bodyPr/>
          <a:lst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defRPr>
            </a:lvl2pPr>
            <a:lvl3pPr algn="ctr" rtl="0" eaLnBrk="0" fontAlgn="base" hangingPunct="0">
              <a:spcBef>
                <a:spcPct val="0"/>
              </a:spcBef>
              <a:spcAft>
                <a:spcPct val="0"/>
              </a:spcAft>
              <a:defRPr sz="4400">
                <a:solidFill>
                  <a:schemeClr val="tx2"/>
                </a:solidFill>
                <a:latin typeface="Arial" panose="020B0604020202020204" pitchFamily="34" charset="0"/>
              </a:defRPr>
            </a:lvl3pPr>
            <a:lvl4pPr algn="ctr" rtl="0" eaLnBrk="0" fontAlgn="base" hangingPunct="0">
              <a:spcBef>
                <a:spcPct val="0"/>
              </a:spcBef>
              <a:spcAft>
                <a:spcPct val="0"/>
              </a:spcAft>
              <a:defRPr sz="4400">
                <a:solidFill>
                  <a:schemeClr val="tx2"/>
                </a:solidFill>
                <a:latin typeface="Arial" panose="020B0604020202020204" pitchFamily="34" charset="0"/>
              </a:defRPr>
            </a:lvl4pPr>
            <a:lvl5pPr algn="ctr" rtl="0" eaLnBrk="0" fontAlgn="base" hangingPunct="0">
              <a:spcBef>
                <a:spcPct val="0"/>
              </a:spcBef>
              <a:spcAft>
                <a:spcPct val="0"/>
              </a:spcAft>
              <a:defRPr sz="4400">
                <a:solidFill>
                  <a:schemeClr val="tx2"/>
                </a:solidFill>
                <a:latin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defRPr>
            </a:lvl9pPr>
          </a:lstStyle>
          <a:p>
            <a:pPr eaLnBrk="1" hangingPunct="1"/>
            <a:r>
              <a:rPr lang="en-GB" altLang="en-US" smtClean="0"/>
              <a:t>Key findings: </a:t>
            </a:r>
            <a:br>
              <a:rPr lang="en-GB" altLang="en-US" smtClean="0"/>
            </a:br>
            <a:r>
              <a:rPr lang="en-GB" altLang="en-US" smtClean="0"/>
              <a:t>Easy to learn &amp; play</a:t>
            </a:r>
            <a:endParaRPr lang="en-US" altLang="en-US" dirty="0" smtClean="0"/>
          </a:p>
        </p:txBody>
      </p:sp>
      <p:sp>
        <p:nvSpPr>
          <p:cNvPr id="3" name="Rectangle 3"/>
          <p:cNvSpPr txBox="1">
            <a:spLocks noChangeArrowheads="1"/>
          </p:cNvSpPr>
          <p:nvPr/>
        </p:nvSpPr>
        <p:spPr>
          <a:xfrm>
            <a:off x="603474" y="1624909"/>
            <a:ext cx="7972547" cy="4456547"/>
          </a:xfrm>
          <a:prstGeom prst="rect">
            <a:avLst/>
          </a:prstGeom>
        </p:spPr>
        <p:txBody>
          <a:bodyPr/>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eaLnBrk="1" hangingPunct="1"/>
            <a:r>
              <a:rPr lang="en-GB" altLang="en-US" sz="2800" dirty="0" smtClean="0"/>
              <a:t>Players asked some questions at the beginning of the game, after that, both of them played smoothly.</a:t>
            </a:r>
          </a:p>
          <a:p>
            <a:pPr eaLnBrk="1" hangingPunct="1"/>
            <a:endParaRPr lang="en-GB" altLang="en-US" sz="2800" dirty="0" smtClean="0"/>
          </a:p>
          <a:p>
            <a:pPr eaLnBrk="1" hangingPunct="1"/>
            <a:r>
              <a:rPr lang="en-GB" altLang="en-US" sz="2800" dirty="0" smtClean="0"/>
              <a:t>Questions they asked:</a:t>
            </a:r>
          </a:p>
          <a:p>
            <a:pPr lvl="1" eaLnBrk="1" hangingPunct="1"/>
            <a:r>
              <a:rPr lang="en-GB" altLang="en-US" sz="2400" dirty="0" smtClean="0"/>
              <a:t>Why we need quiz cards?</a:t>
            </a:r>
          </a:p>
          <a:p>
            <a:pPr lvl="1" eaLnBrk="1" hangingPunct="1"/>
            <a:r>
              <a:rPr lang="en-GB" altLang="en-US" sz="2400" dirty="0" smtClean="0"/>
              <a:t>Can I land in a same square twice in a single turn?</a:t>
            </a:r>
          </a:p>
          <a:p>
            <a:pPr lvl="1" eaLnBrk="1" hangingPunct="1"/>
            <a:r>
              <a:rPr lang="en-GB" altLang="en-US" sz="2400" dirty="0" smtClean="0"/>
              <a:t>Is there time limit for answering quiz?</a:t>
            </a:r>
          </a:p>
          <a:p>
            <a:pPr lvl="1" eaLnBrk="1" hangingPunct="1"/>
            <a:r>
              <a:rPr lang="en-US" altLang="zh-CN" sz="2400" dirty="0" smtClean="0"/>
              <a:t>Can poacher pass the tree or have to land in the tree to cut it</a:t>
            </a:r>
            <a:r>
              <a:rPr lang="zh-CN" altLang="zh-CN" sz="2400" dirty="0" smtClean="0"/>
              <a:t>？ </a:t>
            </a:r>
            <a:endParaRPr lang="en-GB" altLang="en-US" sz="2400" dirty="0" smtClean="0"/>
          </a:p>
        </p:txBody>
      </p:sp>
      <p:pic>
        <p:nvPicPr>
          <p:cNvPr id="5" name="图片 4"/>
          <p:cNvPicPr/>
          <p:nvPr/>
        </p:nvPicPr>
        <p:blipFill>
          <a:blip r:embed="rId2"/>
          <a:stretch>
            <a:fillRect/>
          </a:stretch>
        </p:blipFill>
        <p:spPr>
          <a:xfrm>
            <a:off x="7852476" y="5511149"/>
            <a:ext cx="1041264" cy="986122"/>
          </a:xfrm>
          <a:prstGeom prst="ellipse">
            <a:avLst/>
          </a:prstGeom>
          <a:ln>
            <a:noFill/>
          </a:ln>
          <a:effectLst>
            <a:softEdge rad="31750"/>
          </a:effectLst>
        </p:spPr>
      </p:pic>
    </p:spTree>
    <p:extLst>
      <p:ext uri="{BB962C8B-B14F-4D97-AF65-F5344CB8AC3E}">
        <p14:creationId xmlns:p14="http://schemas.microsoft.com/office/powerpoint/2010/main" val="1804877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180528" y="44624"/>
            <a:ext cx="9324528" cy="1044116"/>
          </a:xfrm>
          <a:prstGeom prst="rect">
            <a:avLst/>
          </a:prstGeom>
        </p:spPr>
        <p:txBody>
          <a:bodyPr/>
          <a:lst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defRPr>
            </a:lvl2pPr>
            <a:lvl3pPr algn="ctr" rtl="0" eaLnBrk="0" fontAlgn="base" hangingPunct="0">
              <a:spcBef>
                <a:spcPct val="0"/>
              </a:spcBef>
              <a:spcAft>
                <a:spcPct val="0"/>
              </a:spcAft>
              <a:defRPr sz="4400">
                <a:solidFill>
                  <a:schemeClr val="tx2"/>
                </a:solidFill>
                <a:latin typeface="Arial" panose="020B0604020202020204" pitchFamily="34" charset="0"/>
              </a:defRPr>
            </a:lvl3pPr>
            <a:lvl4pPr algn="ctr" rtl="0" eaLnBrk="0" fontAlgn="base" hangingPunct="0">
              <a:spcBef>
                <a:spcPct val="0"/>
              </a:spcBef>
              <a:spcAft>
                <a:spcPct val="0"/>
              </a:spcAft>
              <a:defRPr sz="4400">
                <a:solidFill>
                  <a:schemeClr val="tx2"/>
                </a:solidFill>
                <a:latin typeface="Arial" panose="020B0604020202020204" pitchFamily="34" charset="0"/>
              </a:defRPr>
            </a:lvl4pPr>
            <a:lvl5pPr algn="ctr" rtl="0" eaLnBrk="0" fontAlgn="base" hangingPunct="0">
              <a:spcBef>
                <a:spcPct val="0"/>
              </a:spcBef>
              <a:spcAft>
                <a:spcPct val="0"/>
              </a:spcAft>
              <a:defRPr sz="4400">
                <a:solidFill>
                  <a:schemeClr val="tx2"/>
                </a:solidFill>
                <a:latin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defRPr>
            </a:lvl9pPr>
          </a:lstStyle>
          <a:p>
            <a:pPr eaLnBrk="1" hangingPunct="1"/>
            <a:r>
              <a:rPr lang="en-GB" altLang="en-US" smtClean="0"/>
              <a:t>Key findings:</a:t>
            </a:r>
            <a:br>
              <a:rPr lang="en-GB" altLang="en-US" smtClean="0"/>
            </a:br>
            <a:r>
              <a:rPr lang="en-GB" altLang="en-US" smtClean="0"/>
              <a:t> </a:t>
            </a:r>
            <a:r>
              <a:rPr lang="en-US" altLang="zh-CN" dirty="0" smtClean="0"/>
              <a:t>R</a:t>
            </a:r>
            <a:r>
              <a:rPr lang="en-GB" altLang="zh-CN" dirty="0" err="1" smtClean="0"/>
              <a:t>esonations</a:t>
            </a:r>
            <a:r>
              <a:rPr lang="zh-CN" altLang="en-US" dirty="0" smtClean="0"/>
              <a:t> </a:t>
            </a:r>
            <a:r>
              <a:rPr lang="en-US" altLang="zh-CN" dirty="0" smtClean="0"/>
              <a:t>&amp;</a:t>
            </a:r>
            <a:r>
              <a:rPr lang="zh-CN" altLang="en-US" dirty="0" smtClean="0"/>
              <a:t> </a:t>
            </a:r>
            <a:r>
              <a:rPr lang="en-US" altLang="zh-CN" dirty="0" smtClean="0"/>
              <a:t>reflections</a:t>
            </a:r>
            <a:endParaRPr lang="en-US" altLang="en-US" dirty="0" smtClean="0"/>
          </a:p>
        </p:txBody>
      </p:sp>
      <p:sp>
        <p:nvSpPr>
          <p:cNvPr id="3" name="Rectangle 3"/>
          <p:cNvSpPr txBox="1">
            <a:spLocks noChangeArrowheads="1"/>
          </p:cNvSpPr>
          <p:nvPr/>
        </p:nvSpPr>
        <p:spPr>
          <a:xfrm>
            <a:off x="467544" y="1417638"/>
            <a:ext cx="8496944" cy="4638882"/>
          </a:xfrm>
          <a:prstGeom prst="rect">
            <a:avLst/>
          </a:prstGeom>
        </p:spPr>
        <p:txBody>
          <a:bodyPr/>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eaLnBrk="1" hangingPunct="1"/>
            <a:r>
              <a:rPr lang="en-US" altLang="en-US" sz="2800" smtClean="0"/>
              <a:t>It is very interesting to see that the game reminded the protector of previous news she has seen about pangolins.</a:t>
            </a:r>
          </a:p>
          <a:p>
            <a:pPr eaLnBrk="1" hangingPunct="1"/>
            <a:r>
              <a:rPr lang="en-US" altLang="en-US" sz="2800" smtClean="0"/>
              <a:t>They were also surprised about some facts of pangolin </a:t>
            </a:r>
            <a:r>
              <a:rPr lang="en-US" altLang="zh-CN" sz="2800" smtClean="0"/>
              <a:t>they never knew before </a:t>
            </a:r>
            <a:r>
              <a:rPr lang="en-US" altLang="en-US" sz="2800" smtClean="0"/>
              <a:t>while answering quiz cards.</a:t>
            </a:r>
          </a:p>
          <a:p>
            <a:pPr eaLnBrk="1" hangingPunct="1"/>
            <a:r>
              <a:rPr lang="en-US" altLang="en-US" sz="2800" smtClean="0"/>
              <a:t>They found some quiz cards have similar questions but with different format, and they tried to answer by re</a:t>
            </a:r>
            <a:r>
              <a:rPr lang="en-US" altLang="zh-CN" sz="2800" smtClean="0"/>
              <a:t>calling the answer of last quiz cards, which is good for fostering players to remember the content.</a:t>
            </a:r>
            <a:endParaRPr lang="en-US" altLang="zh-CN" sz="2800" dirty="0" smtClean="0"/>
          </a:p>
        </p:txBody>
      </p:sp>
      <p:pic>
        <p:nvPicPr>
          <p:cNvPr id="4" name="图片 3"/>
          <p:cNvPicPr/>
          <p:nvPr/>
        </p:nvPicPr>
        <p:blipFill>
          <a:blip r:embed="rId2"/>
          <a:stretch>
            <a:fillRect/>
          </a:stretch>
        </p:blipFill>
        <p:spPr>
          <a:xfrm>
            <a:off x="7910536" y="5697252"/>
            <a:ext cx="1041264" cy="986122"/>
          </a:xfrm>
          <a:prstGeom prst="ellipse">
            <a:avLst/>
          </a:prstGeom>
          <a:ln>
            <a:noFill/>
          </a:ln>
          <a:effectLst>
            <a:softEdge rad="31750"/>
          </a:effectLst>
        </p:spPr>
      </p:pic>
    </p:spTree>
    <p:extLst>
      <p:ext uri="{BB962C8B-B14F-4D97-AF65-F5344CB8AC3E}">
        <p14:creationId xmlns:p14="http://schemas.microsoft.com/office/powerpoint/2010/main" val="6053984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457200" y="274638"/>
            <a:ext cx="8229600" cy="1143000"/>
          </a:xfrm>
          <a:prstGeom prst="rect">
            <a:avLst/>
          </a:prstGeom>
        </p:spPr>
        <p:txBody>
          <a:bodyPr/>
          <a:lst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defRPr>
            </a:lvl2pPr>
            <a:lvl3pPr algn="ctr" rtl="0" eaLnBrk="0" fontAlgn="base" hangingPunct="0">
              <a:spcBef>
                <a:spcPct val="0"/>
              </a:spcBef>
              <a:spcAft>
                <a:spcPct val="0"/>
              </a:spcAft>
              <a:defRPr sz="4400">
                <a:solidFill>
                  <a:schemeClr val="tx2"/>
                </a:solidFill>
                <a:latin typeface="Arial" panose="020B0604020202020204" pitchFamily="34" charset="0"/>
              </a:defRPr>
            </a:lvl3pPr>
            <a:lvl4pPr algn="ctr" rtl="0" eaLnBrk="0" fontAlgn="base" hangingPunct="0">
              <a:spcBef>
                <a:spcPct val="0"/>
              </a:spcBef>
              <a:spcAft>
                <a:spcPct val="0"/>
              </a:spcAft>
              <a:defRPr sz="4400">
                <a:solidFill>
                  <a:schemeClr val="tx2"/>
                </a:solidFill>
                <a:latin typeface="Arial" panose="020B0604020202020204" pitchFamily="34" charset="0"/>
              </a:defRPr>
            </a:lvl4pPr>
            <a:lvl5pPr algn="ctr" rtl="0" eaLnBrk="0" fontAlgn="base" hangingPunct="0">
              <a:spcBef>
                <a:spcPct val="0"/>
              </a:spcBef>
              <a:spcAft>
                <a:spcPct val="0"/>
              </a:spcAft>
              <a:defRPr sz="4400">
                <a:solidFill>
                  <a:schemeClr val="tx2"/>
                </a:solidFill>
                <a:latin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defRPr>
            </a:lvl9pPr>
          </a:lstStyle>
          <a:p>
            <a:pPr eaLnBrk="1" hangingPunct="1"/>
            <a:r>
              <a:rPr lang="en-GB" altLang="en-US" smtClean="0"/>
              <a:t>Key findings: Game settings</a:t>
            </a:r>
            <a:endParaRPr lang="en-US" altLang="en-US" dirty="0" smtClean="0"/>
          </a:p>
        </p:txBody>
      </p:sp>
      <p:sp>
        <p:nvSpPr>
          <p:cNvPr id="3" name="Rectangle 3"/>
          <p:cNvSpPr txBox="1">
            <a:spLocks noChangeArrowheads="1"/>
          </p:cNvSpPr>
          <p:nvPr/>
        </p:nvSpPr>
        <p:spPr>
          <a:xfrm>
            <a:off x="457200" y="1600200"/>
            <a:ext cx="8507288" cy="3700463"/>
          </a:xfrm>
          <a:prstGeom prst="rect">
            <a:avLst/>
          </a:prstGeom>
        </p:spPr>
        <p:txBody>
          <a:bodyPr/>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eaLnBrk="1" hangingPunct="1"/>
            <a:r>
              <a:rPr lang="en-GB" altLang="en-US" sz="2800" smtClean="0"/>
              <a:t>Players quite like the prototypes’ graphic design and unknown animal tokens </a:t>
            </a:r>
          </a:p>
          <a:p>
            <a:pPr eaLnBrk="1" hangingPunct="1"/>
            <a:r>
              <a:rPr lang="en-GB" altLang="en-US" sz="2800" smtClean="0"/>
              <a:t>But, some details need to be improved:</a:t>
            </a:r>
          </a:p>
          <a:p>
            <a:pPr lvl="1" eaLnBrk="1" hangingPunct="1"/>
            <a:r>
              <a:rPr lang="en-GB" altLang="en-US" sz="2400" smtClean="0"/>
              <a:t>During the whole game with 14 turns, players couldn’t land in a square with an animal token only for three times in total</a:t>
            </a:r>
          </a:p>
          <a:p>
            <a:pPr lvl="1" eaLnBrk="1" hangingPunct="1"/>
            <a:r>
              <a:rPr lang="en-GB" altLang="en-US" sz="2400" smtClean="0"/>
              <a:t>Pangolin tokens were too much, so players could always land in a square with an animal token</a:t>
            </a:r>
          </a:p>
          <a:p>
            <a:pPr lvl="1" eaLnBrk="1" hangingPunct="1"/>
            <a:r>
              <a:rPr lang="en-GB" altLang="en-US" sz="2400" smtClean="0"/>
              <a:t>Protectors seldom need to take effort to plant trees and poachers’ barriers didn’t increase</a:t>
            </a:r>
            <a:endParaRPr lang="en-GB" altLang="en-US" sz="2400" dirty="0" smtClean="0"/>
          </a:p>
        </p:txBody>
      </p:sp>
      <p:pic>
        <p:nvPicPr>
          <p:cNvPr id="4" name="图片 3"/>
          <p:cNvPicPr/>
          <p:nvPr/>
        </p:nvPicPr>
        <p:blipFill>
          <a:blip r:embed="rId2"/>
          <a:stretch>
            <a:fillRect/>
          </a:stretch>
        </p:blipFill>
        <p:spPr>
          <a:xfrm>
            <a:off x="7852476" y="5511149"/>
            <a:ext cx="1041264" cy="986122"/>
          </a:xfrm>
          <a:prstGeom prst="ellipse">
            <a:avLst/>
          </a:prstGeom>
          <a:ln>
            <a:noFill/>
          </a:ln>
          <a:effectLst>
            <a:softEdge rad="31750"/>
          </a:effectLst>
        </p:spPr>
      </p:pic>
    </p:spTree>
    <p:extLst>
      <p:ext uri="{BB962C8B-B14F-4D97-AF65-F5344CB8AC3E}">
        <p14:creationId xmlns:p14="http://schemas.microsoft.com/office/powerpoint/2010/main" val="10777612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457200" y="274638"/>
            <a:ext cx="8229600" cy="1143000"/>
          </a:xfrm>
          <a:prstGeom prst="rect">
            <a:avLst/>
          </a:prstGeom>
        </p:spPr>
        <p:txBody>
          <a:bodyPr/>
          <a:lst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defRPr>
            </a:lvl2pPr>
            <a:lvl3pPr algn="ctr" rtl="0" eaLnBrk="0" fontAlgn="base" hangingPunct="0">
              <a:spcBef>
                <a:spcPct val="0"/>
              </a:spcBef>
              <a:spcAft>
                <a:spcPct val="0"/>
              </a:spcAft>
              <a:defRPr sz="4400">
                <a:solidFill>
                  <a:schemeClr val="tx2"/>
                </a:solidFill>
                <a:latin typeface="Arial" panose="020B0604020202020204" pitchFamily="34" charset="0"/>
              </a:defRPr>
            </a:lvl3pPr>
            <a:lvl4pPr algn="ctr" rtl="0" eaLnBrk="0" fontAlgn="base" hangingPunct="0">
              <a:spcBef>
                <a:spcPct val="0"/>
              </a:spcBef>
              <a:spcAft>
                <a:spcPct val="0"/>
              </a:spcAft>
              <a:defRPr sz="4400">
                <a:solidFill>
                  <a:schemeClr val="tx2"/>
                </a:solidFill>
                <a:latin typeface="Arial" panose="020B0604020202020204" pitchFamily="34" charset="0"/>
              </a:defRPr>
            </a:lvl4pPr>
            <a:lvl5pPr algn="ctr" rtl="0" eaLnBrk="0" fontAlgn="base" hangingPunct="0">
              <a:spcBef>
                <a:spcPct val="0"/>
              </a:spcBef>
              <a:spcAft>
                <a:spcPct val="0"/>
              </a:spcAft>
              <a:defRPr sz="4400">
                <a:solidFill>
                  <a:schemeClr val="tx2"/>
                </a:solidFill>
                <a:latin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defRPr>
            </a:lvl9pPr>
          </a:lstStyle>
          <a:p>
            <a:pPr eaLnBrk="1" hangingPunct="1"/>
            <a:r>
              <a:rPr lang="en-GB" altLang="en-US" smtClean="0"/>
              <a:t>Key finding summary</a:t>
            </a:r>
            <a:endParaRPr lang="en-US" altLang="en-US" dirty="0" smtClean="0"/>
          </a:p>
        </p:txBody>
      </p:sp>
      <p:sp>
        <p:nvSpPr>
          <p:cNvPr id="3" name="Rectangle 3"/>
          <p:cNvSpPr txBox="1">
            <a:spLocks noChangeArrowheads="1"/>
          </p:cNvSpPr>
          <p:nvPr/>
        </p:nvSpPr>
        <p:spPr>
          <a:xfrm>
            <a:off x="457200" y="1844824"/>
            <a:ext cx="8507288" cy="3455839"/>
          </a:xfrm>
          <a:prstGeom prst="rect">
            <a:avLst/>
          </a:prstGeom>
        </p:spPr>
        <p:txBody>
          <a:bodyPr/>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eaLnBrk="1" hangingPunct="1"/>
            <a:r>
              <a:rPr lang="en-GB" altLang="en-US" sz="2400" smtClean="0"/>
              <a:t>Easy to learn and play</a:t>
            </a:r>
          </a:p>
          <a:p>
            <a:pPr eaLnBrk="1" hangingPunct="1"/>
            <a:r>
              <a:rPr lang="en-GB" altLang="en-US" sz="2400" smtClean="0"/>
              <a:t>Fun and engaging</a:t>
            </a:r>
          </a:p>
          <a:p>
            <a:pPr eaLnBrk="1" hangingPunct="1"/>
            <a:r>
              <a:rPr lang="en-GB" altLang="en-US" sz="2400" smtClean="0"/>
              <a:t>Help raise awareness of pangolins features, situation and the need of protecting actions</a:t>
            </a:r>
          </a:p>
          <a:p>
            <a:pPr eaLnBrk="1" hangingPunct="1"/>
            <a:r>
              <a:rPr lang="en-GB" altLang="en-US" sz="2400" smtClean="0"/>
              <a:t>Some detailed settings need to be changed to make the game more challenging and fun</a:t>
            </a:r>
            <a:endParaRPr lang="en-GB" altLang="en-US" sz="2400" dirty="0" smtClean="0"/>
          </a:p>
        </p:txBody>
      </p:sp>
      <p:pic>
        <p:nvPicPr>
          <p:cNvPr id="4" name="图片 3"/>
          <p:cNvPicPr/>
          <p:nvPr/>
        </p:nvPicPr>
        <p:blipFill>
          <a:blip r:embed="rId2"/>
          <a:stretch>
            <a:fillRect/>
          </a:stretch>
        </p:blipFill>
        <p:spPr>
          <a:xfrm>
            <a:off x="7852476" y="5511149"/>
            <a:ext cx="1041264" cy="986122"/>
          </a:xfrm>
          <a:prstGeom prst="ellipse">
            <a:avLst/>
          </a:prstGeom>
          <a:ln>
            <a:noFill/>
          </a:ln>
          <a:effectLst>
            <a:softEdge rad="31750"/>
          </a:effectLst>
        </p:spPr>
      </p:pic>
    </p:spTree>
    <p:extLst>
      <p:ext uri="{BB962C8B-B14F-4D97-AF65-F5344CB8AC3E}">
        <p14:creationId xmlns:p14="http://schemas.microsoft.com/office/powerpoint/2010/main" val="20561750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428903" y="22610"/>
            <a:ext cx="8229600" cy="418058"/>
          </a:xfrm>
          <a:prstGeom prst="rect">
            <a:avLst/>
          </a:prstGeom>
        </p:spPr>
        <p:txBody>
          <a:bodyPr/>
          <a:lst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defRPr>
            </a:lvl2pPr>
            <a:lvl3pPr algn="ctr" rtl="0" eaLnBrk="0" fontAlgn="base" hangingPunct="0">
              <a:spcBef>
                <a:spcPct val="0"/>
              </a:spcBef>
              <a:spcAft>
                <a:spcPct val="0"/>
              </a:spcAft>
              <a:defRPr sz="4400">
                <a:solidFill>
                  <a:schemeClr val="tx2"/>
                </a:solidFill>
                <a:latin typeface="Arial" panose="020B0604020202020204" pitchFamily="34" charset="0"/>
              </a:defRPr>
            </a:lvl3pPr>
            <a:lvl4pPr algn="ctr" rtl="0" eaLnBrk="0" fontAlgn="base" hangingPunct="0">
              <a:spcBef>
                <a:spcPct val="0"/>
              </a:spcBef>
              <a:spcAft>
                <a:spcPct val="0"/>
              </a:spcAft>
              <a:defRPr sz="4400">
                <a:solidFill>
                  <a:schemeClr val="tx2"/>
                </a:solidFill>
                <a:latin typeface="Arial" panose="020B0604020202020204" pitchFamily="34" charset="0"/>
              </a:defRPr>
            </a:lvl4pPr>
            <a:lvl5pPr algn="ctr" rtl="0" eaLnBrk="0" fontAlgn="base" hangingPunct="0">
              <a:spcBef>
                <a:spcPct val="0"/>
              </a:spcBef>
              <a:spcAft>
                <a:spcPct val="0"/>
              </a:spcAft>
              <a:defRPr sz="4400">
                <a:solidFill>
                  <a:schemeClr val="tx2"/>
                </a:solidFill>
                <a:latin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defRPr>
            </a:lvl9pPr>
          </a:lstStyle>
          <a:p>
            <a:pPr eaLnBrk="1" hangingPunct="1"/>
            <a:r>
              <a:rPr lang="en-GB" altLang="en-US" smtClean="0"/>
              <a:t>Design Recommendations</a:t>
            </a:r>
            <a:endParaRPr lang="en-US" altLang="en-US" dirty="0" smtClean="0"/>
          </a:p>
        </p:txBody>
      </p:sp>
      <p:sp>
        <p:nvSpPr>
          <p:cNvPr id="3" name="Rectangle 3"/>
          <p:cNvSpPr txBox="1">
            <a:spLocks noChangeArrowheads="1"/>
          </p:cNvSpPr>
          <p:nvPr/>
        </p:nvSpPr>
        <p:spPr>
          <a:xfrm>
            <a:off x="266935" y="692696"/>
            <a:ext cx="8553537" cy="5237393"/>
          </a:xfrm>
          <a:prstGeom prst="rect">
            <a:avLst/>
          </a:prstGeom>
        </p:spPr>
        <p:txBody>
          <a:bodyPr/>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eaLnBrk="1" hangingPunct="1"/>
            <a:r>
              <a:rPr lang="en-GB" altLang="en-US" sz="2800" b="1" smtClean="0"/>
              <a:t>Reduce</a:t>
            </a:r>
            <a:r>
              <a:rPr lang="en-GB" altLang="en-US" sz="2800" smtClean="0"/>
              <a:t> 20 unknown tokens to 15</a:t>
            </a:r>
          </a:p>
          <a:p>
            <a:pPr eaLnBrk="1" hangingPunct="1"/>
            <a:r>
              <a:rPr lang="en-GB" altLang="zh-CN" sz="2800" b="1" smtClean="0"/>
              <a:t>S</a:t>
            </a:r>
            <a:r>
              <a:rPr lang="en-US" altLang="zh-CN" sz="2800" b="1" smtClean="0"/>
              <a:t>plit</a:t>
            </a:r>
            <a:r>
              <a:rPr lang="en-GB" altLang="en-US" sz="2800" b="1" smtClean="0"/>
              <a:t> </a:t>
            </a:r>
            <a:r>
              <a:rPr lang="en-GB" altLang="en-US" sz="2800" smtClean="0"/>
              <a:t>the dots for animal tokens to foster players to separate the tokens</a:t>
            </a:r>
          </a:p>
          <a:p>
            <a:pPr eaLnBrk="1" hangingPunct="1"/>
            <a:r>
              <a:rPr lang="en-GB" altLang="en-US" sz="2800" b="1" smtClean="0"/>
              <a:t>Add</a:t>
            </a:r>
            <a:r>
              <a:rPr lang="en-GB" altLang="en-US" sz="2800" smtClean="0"/>
              <a:t> rules: no same square in a single turn; poachers can cut the tree as long as s/he passes through the square. They don’t have to land in the square.</a:t>
            </a:r>
          </a:p>
          <a:p>
            <a:pPr eaLnBrk="1" hangingPunct="1"/>
            <a:r>
              <a:rPr lang="en-GB" altLang="en-US" sz="2800" b="1" smtClean="0"/>
              <a:t>Add</a:t>
            </a:r>
            <a:r>
              <a:rPr lang="en-GB" altLang="en-US" sz="2800" smtClean="0"/>
              <a:t> more original trees to </a:t>
            </a:r>
            <a:r>
              <a:rPr lang="en-US" altLang="zh-CN" sz="2800" smtClean="0"/>
              <a:t>slow down the poacher</a:t>
            </a:r>
            <a:endParaRPr lang="en-GB" altLang="en-US" sz="2800" smtClean="0"/>
          </a:p>
          <a:p>
            <a:pPr eaLnBrk="1" hangingPunct="1"/>
            <a:r>
              <a:rPr lang="en-GB" altLang="en-US" sz="2800" b="1" smtClean="0"/>
              <a:t>Add</a:t>
            </a:r>
            <a:r>
              <a:rPr lang="en-GB" altLang="en-US" sz="2800" smtClean="0"/>
              <a:t> poacher’s </a:t>
            </a:r>
            <a:r>
              <a:rPr lang="en-GB" altLang="zh-CN" sz="2800" smtClean="0"/>
              <a:t>trap</a:t>
            </a:r>
            <a:r>
              <a:rPr lang="en-US" altLang="zh-CN" sz="2800" smtClean="0"/>
              <a:t>s in the map to hold the protectors in order to make the game more fair</a:t>
            </a:r>
          </a:p>
          <a:p>
            <a:pPr eaLnBrk="1" hangingPunct="1"/>
            <a:r>
              <a:rPr lang="en-US" altLang="en-US" sz="2800" b="1" smtClean="0"/>
              <a:t>Add</a:t>
            </a:r>
            <a:r>
              <a:rPr lang="en-US" altLang="en-US" sz="2800" smtClean="0"/>
              <a:t> time limit for quiz card to control the play time</a:t>
            </a:r>
          </a:p>
          <a:p>
            <a:pPr eaLnBrk="1" hangingPunct="1"/>
            <a:r>
              <a:rPr lang="en-US" altLang="en-US" sz="2800" b="1" smtClean="0"/>
              <a:t>Change</a:t>
            </a:r>
            <a:r>
              <a:rPr lang="en-US" altLang="en-US" sz="2800" smtClean="0"/>
              <a:t> the quiz cards’ size to make it easier to be read</a:t>
            </a:r>
            <a:endParaRPr lang="en-GB" altLang="en-US" sz="2800" smtClean="0"/>
          </a:p>
          <a:p>
            <a:pPr eaLnBrk="1" hangingPunct="1"/>
            <a:endParaRPr lang="en-GB" altLang="en-US" sz="2800" dirty="0" smtClean="0"/>
          </a:p>
        </p:txBody>
      </p:sp>
      <p:pic>
        <p:nvPicPr>
          <p:cNvPr id="4" name="图片 3"/>
          <p:cNvPicPr/>
          <p:nvPr/>
        </p:nvPicPr>
        <p:blipFill>
          <a:blip r:embed="rId2"/>
          <a:stretch>
            <a:fillRect/>
          </a:stretch>
        </p:blipFill>
        <p:spPr>
          <a:xfrm>
            <a:off x="7956376" y="199635"/>
            <a:ext cx="1041264" cy="986122"/>
          </a:xfrm>
          <a:prstGeom prst="ellipse">
            <a:avLst/>
          </a:prstGeom>
          <a:ln>
            <a:noFill/>
          </a:ln>
          <a:effectLst>
            <a:softEdge rad="31750"/>
          </a:effectLst>
        </p:spPr>
      </p:pic>
    </p:spTree>
    <p:extLst>
      <p:ext uri="{BB962C8B-B14F-4D97-AF65-F5344CB8AC3E}">
        <p14:creationId xmlns:p14="http://schemas.microsoft.com/office/powerpoint/2010/main" val="15528734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60"/>
          <p:cNvSpPr txBox="1">
            <a:spLocks noChangeArrowheads="1"/>
          </p:cNvSpPr>
          <p:nvPr/>
        </p:nvSpPr>
        <p:spPr bwMode="auto">
          <a:xfrm>
            <a:off x="-288540" y="2369783"/>
            <a:ext cx="9901100" cy="18466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US" altLang="en-US" sz="6600" dirty="0" smtClean="0">
                <a:solidFill>
                  <a:schemeClr val="tx2"/>
                </a:solidFill>
                <a:latin typeface="Arial Black" panose="020B0A04020102020204" pitchFamily="34" charset="0"/>
              </a:rPr>
              <a:t>Thank you!</a:t>
            </a:r>
          </a:p>
          <a:p>
            <a:pPr algn="ctr" eaLnBrk="1" hangingPunct="1">
              <a:spcBef>
                <a:spcPts val="0"/>
              </a:spcBef>
            </a:pPr>
            <a:endParaRPr lang="en-US" altLang="en-US" sz="2400" dirty="0" smtClean="0">
              <a:solidFill>
                <a:srgbClr val="FDFFF4"/>
              </a:solidFill>
              <a:latin typeface="Arial Black" panose="020B0A04020102020204" pitchFamily="34" charset="0"/>
            </a:endParaRPr>
          </a:p>
          <a:p>
            <a:pPr algn="ctr" eaLnBrk="1" hangingPunct="1">
              <a:spcBef>
                <a:spcPts val="0"/>
              </a:spcBef>
            </a:pPr>
            <a:r>
              <a:rPr lang="en-US" altLang="en-US" sz="2400" dirty="0" err="1" smtClean="0">
                <a:solidFill>
                  <a:srgbClr val="FDFFF4"/>
                </a:solidFill>
                <a:latin typeface="Arial Black" panose="020B0A04020102020204" pitchFamily="34" charset="0"/>
              </a:rPr>
              <a:t>Yiqing</a:t>
            </a:r>
            <a:r>
              <a:rPr lang="en-US" altLang="en-US" sz="2400" dirty="0" smtClean="0">
                <a:solidFill>
                  <a:srgbClr val="FDFFF4"/>
                </a:solidFill>
                <a:latin typeface="Arial Black" panose="020B0A04020102020204" pitchFamily="34" charset="0"/>
              </a:rPr>
              <a:t> Ling | MI 830</a:t>
            </a:r>
            <a:endParaRPr lang="en-US" altLang="en-US" sz="2400" dirty="0">
              <a:solidFill>
                <a:srgbClr val="FDFFF4"/>
              </a:solidFill>
              <a:latin typeface="Arial Black" panose="020B0A04020102020204" pitchFamily="34" charset="0"/>
            </a:endParaRPr>
          </a:p>
        </p:txBody>
      </p:sp>
      <p:sp>
        <p:nvSpPr>
          <p:cNvPr id="5" name="矩形 4"/>
          <p:cNvSpPr/>
          <p:nvPr/>
        </p:nvSpPr>
        <p:spPr>
          <a:xfrm>
            <a:off x="72008" y="44624"/>
            <a:ext cx="4572000" cy="646331"/>
          </a:xfrm>
          <a:prstGeom prst="rect">
            <a:avLst/>
          </a:prstGeom>
        </p:spPr>
        <p:txBody>
          <a:bodyPr>
            <a:spAutoFit/>
          </a:bodyPr>
          <a:lstStyle/>
          <a:p>
            <a:r>
              <a:rPr kumimoji="1" lang="en-US" altLang="zh-CN" b="1" dirty="0">
                <a:latin typeface="Helvetica" charset="0"/>
                <a:ea typeface="Helvetica" charset="0"/>
                <a:cs typeface="Helvetica" charset="0"/>
              </a:rPr>
              <a:t>Playtesting Report</a:t>
            </a:r>
          </a:p>
          <a:p>
            <a:r>
              <a:rPr kumimoji="1" lang="en-US" altLang="zh-CN" dirty="0">
                <a:latin typeface="Helvetica" charset="0"/>
                <a:ea typeface="Helvetica" charset="0"/>
                <a:cs typeface="Helvetica" charset="0"/>
              </a:rPr>
              <a:t>March 29th</a:t>
            </a:r>
            <a:endParaRPr kumimoji="1" lang="zh-CN" altLang="en-US" dirty="0">
              <a:latin typeface="Helvetica" charset="0"/>
              <a:ea typeface="Helvetica" charset="0"/>
              <a:cs typeface="Helvetica" charset="0"/>
            </a:endParaRPr>
          </a:p>
        </p:txBody>
      </p:sp>
      <p:pic>
        <p:nvPicPr>
          <p:cNvPr id="6" name="图片 5"/>
          <p:cNvPicPr/>
          <p:nvPr/>
        </p:nvPicPr>
        <p:blipFill>
          <a:blip r:embed="rId2"/>
          <a:stretch>
            <a:fillRect/>
          </a:stretch>
        </p:blipFill>
        <p:spPr>
          <a:xfrm>
            <a:off x="4141378" y="5085184"/>
            <a:ext cx="1041264" cy="986122"/>
          </a:xfrm>
          <a:prstGeom prst="ellipse">
            <a:avLst/>
          </a:prstGeom>
          <a:ln>
            <a:noFill/>
          </a:ln>
          <a:effectLst>
            <a:softEdge rad="31750"/>
          </a:effectLst>
        </p:spPr>
      </p:pic>
    </p:spTree>
    <p:extLst>
      <p:ext uri="{BB962C8B-B14F-4D97-AF65-F5344CB8AC3E}">
        <p14:creationId xmlns:p14="http://schemas.microsoft.com/office/powerpoint/2010/main" val="536620642"/>
      </p:ext>
    </p:extLst>
  </p:cSld>
  <p:clrMapOvr>
    <a:masterClrMapping/>
  </p:clrMapOvr>
</p:sld>
</file>

<file path=ppt/theme/theme1.xml><?xml version="1.0" encoding="utf-8"?>
<a:theme xmlns:a="http://schemas.openxmlformats.org/drawingml/2006/main" name="Default Design">
  <a:themeElements>
    <a:clrScheme name="">
      <a:dk1>
        <a:srgbClr val="4C4C4C"/>
      </a:dk1>
      <a:lt1>
        <a:srgbClr val="FFFFFF"/>
      </a:lt1>
      <a:dk2>
        <a:srgbClr val="FF0080"/>
      </a:dk2>
      <a:lt2>
        <a:srgbClr val="4C4C4C"/>
      </a:lt2>
      <a:accent1>
        <a:srgbClr val="66CCFF"/>
      </a:accent1>
      <a:accent2>
        <a:srgbClr val="FF0080"/>
      </a:accent2>
      <a:accent3>
        <a:srgbClr val="FFFFFF"/>
      </a:accent3>
      <a:accent4>
        <a:srgbClr val="404040"/>
      </a:accent4>
      <a:accent5>
        <a:srgbClr val="B8E2FF"/>
      </a:accent5>
      <a:accent6>
        <a:srgbClr val="E70073"/>
      </a:accent6>
      <a:hlink>
        <a:srgbClr val="666666"/>
      </a:hlink>
      <a:folHlink>
        <a:srgbClr val="66FFFF"/>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000066"/>
        </a:dk1>
        <a:lt1>
          <a:srgbClr val="FFFFFF"/>
        </a:lt1>
        <a:dk2>
          <a:srgbClr val="000066"/>
        </a:dk2>
        <a:lt2>
          <a:srgbClr val="808080"/>
        </a:lt2>
        <a:accent1>
          <a:srgbClr val="BBE0E3"/>
        </a:accent1>
        <a:accent2>
          <a:srgbClr val="333399"/>
        </a:accent2>
        <a:accent3>
          <a:srgbClr val="FFFFFF"/>
        </a:accent3>
        <a:accent4>
          <a:srgbClr val="000056"/>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14">
        <a:dk1>
          <a:srgbClr val="000066"/>
        </a:dk1>
        <a:lt1>
          <a:srgbClr val="FFFFFF"/>
        </a:lt1>
        <a:dk2>
          <a:srgbClr val="000066"/>
        </a:dk2>
        <a:lt2>
          <a:srgbClr val="808080"/>
        </a:lt2>
        <a:accent1>
          <a:srgbClr val="BBE0E3"/>
        </a:accent1>
        <a:accent2>
          <a:srgbClr val="333399"/>
        </a:accent2>
        <a:accent3>
          <a:srgbClr val="FFFFFF"/>
        </a:accent3>
        <a:accent4>
          <a:srgbClr val="000056"/>
        </a:accent4>
        <a:accent5>
          <a:srgbClr val="DAEDEF"/>
        </a:accent5>
        <a:accent6>
          <a:srgbClr val="2D2D8A"/>
        </a:accent6>
        <a:hlink>
          <a:srgbClr val="3366FF"/>
        </a:hlink>
        <a:folHlink>
          <a:srgbClr val="6699FF"/>
        </a:folHlink>
      </a:clrScheme>
      <a:clrMap bg1="lt1" tx1="dk1" bg2="lt2" tx2="dk2" accent1="accent1" accent2="accent2" accent3="accent3" accent4="accent4" accent5="accent5" accent6="accent6" hlink="hlink" folHlink="folHlink"/>
    </a:extraClrScheme>
    <a:extraClrScheme>
      <a:clrScheme name="Default Design 15">
        <a:dk1>
          <a:srgbClr val="000066"/>
        </a:dk1>
        <a:lt1>
          <a:srgbClr val="FFFFFF"/>
        </a:lt1>
        <a:dk2>
          <a:srgbClr val="000066"/>
        </a:dk2>
        <a:lt2>
          <a:srgbClr val="808080"/>
        </a:lt2>
        <a:accent1>
          <a:srgbClr val="BBE0E3"/>
        </a:accent1>
        <a:accent2>
          <a:srgbClr val="333399"/>
        </a:accent2>
        <a:accent3>
          <a:srgbClr val="FFFFFF"/>
        </a:accent3>
        <a:accent4>
          <a:srgbClr val="000056"/>
        </a:accent4>
        <a:accent5>
          <a:srgbClr val="DAEDEF"/>
        </a:accent5>
        <a:accent6>
          <a:srgbClr val="2D2D8A"/>
        </a:accent6>
        <a:hlink>
          <a:srgbClr val="000066"/>
        </a:hlink>
        <a:folHlink>
          <a:srgbClr val="3333FF"/>
        </a:folHlink>
      </a:clrScheme>
      <a:clrMap bg1="lt1" tx1="dk1" bg2="lt2" tx2="dk2" accent1="accent1" accent2="accent2" accent3="accent3" accent4="accent4" accent5="accent5" accent6="accent6" hlink="hlink" folHlink="folHlink"/>
    </a:extraClrScheme>
    <a:extraClrScheme>
      <a:clrScheme name="Default Design 16">
        <a:dk1>
          <a:srgbClr val="000066"/>
        </a:dk1>
        <a:lt1>
          <a:srgbClr val="FFFFFF"/>
        </a:lt1>
        <a:dk2>
          <a:srgbClr val="000066"/>
        </a:dk2>
        <a:lt2>
          <a:srgbClr val="808080"/>
        </a:lt2>
        <a:accent1>
          <a:srgbClr val="CCECFF"/>
        </a:accent1>
        <a:accent2>
          <a:srgbClr val="333399"/>
        </a:accent2>
        <a:accent3>
          <a:srgbClr val="FFFFFF"/>
        </a:accent3>
        <a:accent4>
          <a:srgbClr val="000056"/>
        </a:accent4>
        <a:accent5>
          <a:srgbClr val="E2F4FF"/>
        </a:accent5>
        <a:accent6>
          <a:srgbClr val="2D2D8A"/>
        </a:accent6>
        <a:hlink>
          <a:srgbClr val="000066"/>
        </a:hlink>
        <a:folHlink>
          <a:srgbClr val="3333FF"/>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1782</TotalTime>
  <Words>1030</Words>
  <Application>Microsoft Macintosh PowerPoint</Application>
  <PresentationFormat>全屏显示(4:3)</PresentationFormat>
  <Paragraphs>127</Paragraphs>
  <Slides>17</Slides>
  <Notes>10</Notes>
  <HiddenSlides>0</HiddenSlides>
  <MMClips>0</MMClips>
  <ScaleCrop>false</ScaleCrop>
  <HeadingPairs>
    <vt:vector size="6" baseType="variant">
      <vt:variant>
        <vt:lpstr>已用的字体</vt:lpstr>
      </vt:variant>
      <vt:variant>
        <vt:i4>3</vt:i4>
      </vt:variant>
      <vt:variant>
        <vt:lpstr>主题</vt:lpstr>
      </vt:variant>
      <vt:variant>
        <vt:i4>1</vt:i4>
      </vt:variant>
      <vt:variant>
        <vt:lpstr>幻灯片标题</vt:lpstr>
      </vt:variant>
      <vt:variant>
        <vt:i4>17</vt:i4>
      </vt:variant>
    </vt:vector>
  </HeadingPairs>
  <TitlesOfParts>
    <vt:vector size="21" baseType="lpstr">
      <vt:lpstr>Arial Black</vt:lpstr>
      <vt:lpstr>Helvetica</vt:lpstr>
      <vt:lpstr>Arial</vt:lpstr>
      <vt:lpstr>Default Design</vt:lpstr>
      <vt:lpstr>PowerPoint 演示文稿</vt:lpstr>
      <vt:lpstr>Serious Goals</vt:lpstr>
      <vt:lpstr>Game prototype </vt:lpstr>
      <vt:lpstr>Game Instruction </vt:lpstr>
      <vt:lpstr>Playtest Goals</vt:lpstr>
      <vt:lpstr>Playtest Questions</vt:lpstr>
      <vt:lpstr>Playtesters</vt:lpstr>
      <vt:lpstr>Playtest Summary</vt:lpstr>
      <vt:lpstr>Playtest Summary</vt:lpstr>
      <vt:lpstr>Verbal feedbacks</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15.0030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Vector Hills Template</dc:title>
  <dc:creator>Presentation Magazine</dc:creator>
  <cp:lastModifiedBy>凌艺蜻</cp:lastModifiedBy>
  <cp:revision>75</cp:revision>
  <dcterms:modified xsi:type="dcterms:W3CDTF">2017-03-30T00:58:03Z</dcterms:modified>
</cp:coreProperties>
</file>